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6" r:id="rId6"/>
    <p:sldId id="267" r:id="rId7"/>
    <p:sldId id="284" r:id="rId8"/>
    <p:sldId id="280" r:id="rId9"/>
    <p:sldId id="288" r:id="rId10"/>
    <p:sldId id="287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/>
              <a:t>КНМ </a:t>
            </a:r>
            <a:r>
              <a:rPr lang="en-US" sz="1600" b="1" dirty="0"/>
              <a:t>C</a:t>
            </a:r>
            <a:r>
              <a:rPr lang="ru-RU" sz="1600" b="1" baseline="0" dirty="0"/>
              <a:t> ВЗАИМОДЕЙСТВИЕМ С КОНТРОЛИРУЕМЫМ ЛИЦОМ</a:t>
            </a:r>
            <a:endParaRPr lang="ru-R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Лист1!$A$2:$B$4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C-491A-8D3E-A720A2DBC606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Лист1!$A$2:$B$4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C-491A-8D3E-A720A2DBC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691151"/>
        <c:axId val="996685599"/>
        <c:axId val="922315375"/>
      </c:bar3DChart>
      <c:catAx>
        <c:axId val="79969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685599"/>
        <c:crosses val="autoZero"/>
        <c:auto val="1"/>
        <c:lblAlgn val="ctr"/>
        <c:lblOffset val="100"/>
        <c:noMultiLvlLbl val="0"/>
      </c:catAx>
      <c:valAx>
        <c:axId val="99668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9691151"/>
        <c:crosses val="autoZero"/>
        <c:crossBetween val="between"/>
      </c:valAx>
      <c:serAx>
        <c:axId val="9223153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685599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КНМ БЕЗ ВЗАИМОДЕЙСТИЯ С КОНТРОЛИРУЕМЫМ ЛИЦОМ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Лист1!$A$30:$B$33</c:f>
              <c:strCache>
                <c:ptCount val="4"/>
                <c:pt idx="0">
                  <c:v>Специальный режим контроля (Постоянный рейд)</c:v>
                </c:pt>
                <c:pt idx="1">
                  <c:v>Наблюдение за соблюдением обязательных требований</c:v>
                </c:pt>
                <c:pt idx="2">
                  <c:v>Всего</c:v>
                </c:pt>
                <c:pt idx="3">
                  <c:v>Выявлено нарушений</c:v>
                </c:pt>
              </c:strCache>
            </c:strRef>
          </c:cat>
          <c:val>
            <c:numRef>
              <c:f>Лист1!$C$30:$C$33</c:f>
              <c:numCache>
                <c:formatCode>General</c:formatCode>
                <c:ptCount val="4"/>
                <c:pt idx="0">
                  <c:v>169</c:v>
                </c:pt>
                <c:pt idx="1">
                  <c:v>184</c:v>
                </c:pt>
                <c:pt idx="2">
                  <c:v>353</c:v>
                </c:pt>
                <c:pt idx="3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1-4AFB-B8EC-039BE7001C50}"/>
            </c:ext>
          </c:extLst>
        </c:ser>
        <c:ser>
          <c:idx val="1"/>
          <c:order val="1"/>
          <c:tx>
            <c:strRef>
              <c:f>Лист1!$D$29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Лист1!$A$30:$B$33</c:f>
              <c:strCache>
                <c:ptCount val="4"/>
                <c:pt idx="0">
                  <c:v>Специальный режим контроля (Постоянный рейд)</c:v>
                </c:pt>
                <c:pt idx="1">
                  <c:v>Наблюдение за соблюдением обязательных требований</c:v>
                </c:pt>
                <c:pt idx="2">
                  <c:v>Всего</c:v>
                </c:pt>
                <c:pt idx="3">
                  <c:v>Выявлено нарушений</c:v>
                </c:pt>
              </c:strCache>
            </c:strRef>
          </c:cat>
          <c:val>
            <c:numRef>
              <c:f>Лист1!$D$30:$D$33</c:f>
              <c:numCache>
                <c:formatCode>General</c:formatCode>
                <c:ptCount val="4"/>
                <c:pt idx="0">
                  <c:v>161</c:v>
                </c:pt>
                <c:pt idx="1">
                  <c:v>681</c:v>
                </c:pt>
                <c:pt idx="2">
                  <c:v>842</c:v>
                </c:pt>
                <c:pt idx="3">
                  <c:v>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1-4AFB-B8EC-039BE7001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03376"/>
        <c:axId val="31340928"/>
        <c:axId val="28687888"/>
      </c:bar3DChart>
      <c:catAx>
        <c:axId val="2960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40928"/>
        <c:crosses val="autoZero"/>
        <c:auto val="1"/>
        <c:lblAlgn val="ctr"/>
        <c:lblOffset val="100"/>
        <c:noMultiLvlLbl val="0"/>
      </c:catAx>
      <c:valAx>
        <c:axId val="3134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603376"/>
        <c:crosses val="autoZero"/>
        <c:crossBetween val="between"/>
      </c:valAx>
      <c:serAx>
        <c:axId val="28687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4092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ОБЕСПЕЧЕНИЕ ДОСТУПНОСТИ МАЛОМОБИЛЬНЫМ ГРУППАМ НАСЕЛЕНИЯ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Лист1!$B$43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prstClr val="black">
                  <a:lumMod val="25000"/>
                  <a:lumOff val="75000"/>
                </a:prstClr>
              </a:solidFill>
            </a:ln>
            <a:effectLst/>
            <a:sp3d>
              <a:contourClr>
                <a:prstClr val="black">
                  <a:lumMod val="25000"/>
                  <a:lumOff val="75000"/>
                </a:prstClr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Лист1!$A$44:$A$48</c:f>
              <c:strCache>
                <c:ptCount val="4"/>
                <c:pt idx="0">
                  <c:v>Осмотрено транспортных средств</c:v>
                </c:pt>
                <c:pt idx="1">
                  <c:v>Нарушение обязательных требований</c:v>
                </c:pt>
                <c:pt idx="2">
                  <c:v>Выдано предостережений</c:v>
                </c:pt>
                <c:pt idx="3">
                  <c:v>составлено протоколов</c:v>
                </c:pt>
              </c:strCache>
            </c:strRef>
          </c:cat>
          <c:val>
            <c:numRef>
              <c:f>Лист1!$B$44:$B$47</c:f>
              <c:numCache>
                <c:formatCode>General</c:formatCode>
                <c:ptCount val="4"/>
                <c:pt idx="0">
                  <c:v>228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7-4F2E-BB6A-30D01AA9DF2E}"/>
            </c:ext>
          </c:extLst>
        </c:ser>
        <c:ser>
          <c:idx val="1"/>
          <c:order val="1"/>
          <c:tx>
            <c:strRef>
              <c:f>Лист1!$C$43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prstClr val="black">
                  <a:lumMod val="25000"/>
                  <a:lumOff val="75000"/>
                </a:prstClr>
              </a:solidFill>
            </a:ln>
            <a:effectLst/>
            <a:sp3d>
              <a:contourClr>
                <a:prstClr val="black">
                  <a:lumMod val="25000"/>
                  <a:lumOff val="75000"/>
                </a:prstClr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Лист1!$A$44:$A$48</c:f>
              <c:strCache>
                <c:ptCount val="4"/>
                <c:pt idx="0">
                  <c:v>Осмотрено транспортных средств</c:v>
                </c:pt>
                <c:pt idx="1">
                  <c:v>Нарушение обязательных требований</c:v>
                </c:pt>
                <c:pt idx="2">
                  <c:v>Выдано предостережений</c:v>
                </c:pt>
                <c:pt idx="3">
                  <c:v>составлено протоколов</c:v>
                </c:pt>
              </c:strCache>
            </c:strRef>
          </c:cat>
          <c:val>
            <c:numRef>
              <c:f>Лист1!$C$44:$C$47</c:f>
              <c:numCache>
                <c:formatCode>General</c:formatCode>
                <c:ptCount val="4"/>
                <c:pt idx="0">
                  <c:v>367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87-4F2E-BB6A-30D01AA9D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1489568"/>
        <c:axId val="195580624"/>
        <c:axId val="2006756112"/>
      </c:bar3DChart>
      <c:catAx>
        <c:axId val="20014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5580624"/>
        <c:crosses val="autoZero"/>
        <c:auto val="1"/>
        <c:lblAlgn val="ctr"/>
        <c:lblOffset val="100"/>
        <c:noMultiLvlLbl val="0"/>
      </c:catAx>
      <c:valAx>
        <c:axId val="19558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1489568"/>
        <c:crosses val="autoZero"/>
        <c:crossBetween val="between"/>
      </c:valAx>
      <c:serAx>
        <c:axId val="2006756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558062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Лист1!$B$137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Лист1!$A$138:$A$141</c:f>
              <c:strCache>
                <c:ptCount val="4"/>
                <c:pt idx="0">
                  <c:v>Количество осмотренных ТС </c:v>
                </c:pt>
                <c:pt idx="1">
                  <c:v>осмотрено автобусов с нарушениями</c:v>
                </c:pt>
                <c:pt idx="2">
                  <c:v>Выявлено нарушений обязательных требований</c:v>
                </c:pt>
                <c:pt idx="3">
                  <c:v>Составлено протоколов</c:v>
                </c:pt>
              </c:strCache>
            </c:strRef>
          </c:cat>
          <c:val>
            <c:numRef>
              <c:f>Лист1!$B$138:$B$141</c:f>
              <c:numCache>
                <c:formatCode>General</c:formatCode>
                <c:ptCount val="4"/>
                <c:pt idx="0">
                  <c:v>34</c:v>
                </c:pt>
                <c:pt idx="1">
                  <c:v>12</c:v>
                </c:pt>
                <c:pt idx="2">
                  <c:v>29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8-4DA0-8771-3182D779ECE2}"/>
            </c:ext>
          </c:extLst>
        </c:ser>
        <c:ser>
          <c:idx val="1"/>
          <c:order val="1"/>
          <c:tx>
            <c:strRef>
              <c:f>Лист1!$C$137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Лист1!$A$138:$A$141</c:f>
              <c:strCache>
                <c:ptCount val="4"/>
                <c:pt idx="0">
                  <c:v>Количество осмотренных ТС </c:v>
                </c:pt>
                <c:pt idx="1">
                  <c:v>осмотрено автобусов с нарушениями</c:v>
                </c:pt>
                <c:pt idx="2">
                  <c:v>Выявлено нарушений обязательных требований</c:v>
                </c:pt>
                <c:pt idx="3">
                  <c:v>Составлено протоколов</c:v>
                </c:pt>
              </c:strCache>
            </c:strRef>
          </c:cat>
          <c:val>
            <c:numRef>
              <c:f>Лист1!$C$138:$C$141</c:f>
              <c:numCache>
                <c:formatCode>General</c:formatCode>
                <c:ptCount val="4"/>
                <c:pt idx="0">
                  <c:v>44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8-4DA0-8771-3182D779E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9607935"/>
        <c:axId val="1220534783"/>
        <c:axId val="1858009647"/>
      </c:bar3DChart>
      <c:catAx>
        <c:axId val="170960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0534783"/>
        <c:crosses val="autoZero"/>
        <c:auto val="1"/>
        <c:lblAlgn val="ctr"/>
        <c:lblOffset val="100"/>
        <c:noMultiLvlLbl val="0"/>
      </c:catAx>
      <c:valAx>
        <c:axId val="122053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9607935"/>
        <c:crosses val="autoZero"/>
        <c:crossBetween val="between"/>
      </c:valAx>
      <c:serAx>
        <c:axId val="18580096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0534783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АДМИНИСТРАТИВНАЯ ПРАКТИКА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170652366645562E-2"/>
          <c:y val="8.2565478168241099E-2"/>
          <c:w val="0.88473528955682645"/>
          <c:h val="0.7101445125481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Лист1!$B$86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Лист1!$A$88:$A$91</c:f>
              <c:strCache>
                <c:ptCount val="4"/>
                <c:pt idx="0">
                  <c:v>Вынесенные постановления</c:v>
                </c:pt>
                <c:pt idx="1">
                  <c:v>из них судами</c:v>
                </c:pt>
                <c:pt idx="2">
                  <c:v>Сумма наложенных штрафов</c:v>
                </c:pt>
                <c:pt idx="3">
                  <c:v>Внесенные представления</c:v>
                </c:pt>
              </c:strCache>
            </c:strRef>
          </c:cat>
          <c:val>
            <c:numRef>
              <c:f>Лист1!$B$88:$B$91</c:f>
              <c:numCache>
                <c:formatCode>General</c:formatCode>
                <c:ptCount val="4"/>
                <c:pt idx="0">
                  <c:v>645</c:v>
                </c:pt>
                <c:pt idx="1">
                  <c:v>85</c:v>
                </c:pt>
                <c:pt idx="2" formatCode="#,##0.00">
                  <c:v>41511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5-4CF4-8652-0A1DF550427F}"/>
            </c:ext>
          </c:extLst>
        </c:ser>
        <c:ser>
          <c:idx val="1"/>
          <c:order val="1"/>
          <c:tx>
            <c:strRef>
              <c:f>Лист1!$C$86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Лист1!$A$88:$A$91</c:f>
              <c:strCache>
                <c:ptCount val="4"/>
                <c:pt idx="0">
                  <c:v>Вынесенные постановления</c:v>
                </c:pt>
                <c:pt idx="1">
                  <c:v>из них судами</c:v>
                </c:pt>
                <c:pt idx="2">
                  <c:v>Сумма наложенных штрафов</c:v>
                </c:pt>
                <c:pt idx="3">
                  <c:v>Внесенные представления</c:v>
                </c:pt>
              </c:strCache>
            </c:strRef>
          </c:cat>
          <c:val>
            <c:numRef>
              <c:f>Лист1!$C$88:$C$91</c:f>
              <c:numCache>
                <c:formatCode>General</c:formatCode>
                <c:ptCount val="4"/>
                <c:pt idx="0">
                  <c:v>761</c:v>
                </c:pt>
                <c:pt idx="1">
                  <c:v>101</c:v>
                </c:pt>
                <c:pt idx="2" formatCode="#,##0.00">
                  <c:v>35113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5-4CF4-8652-0A1DF550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14592"/>
        <c:axId val="9395472"/>
      </c:barChart>
      <c:catAx>
        <c:axId val="1537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95472"/>
        <c:crosses val="autoZero"/>
        <c:auto val="1"/>
        <c:lblAlgn val="ctr"/>
        <c:lblOffset val="100"/>
        <c:noMultiLvlLbl val="0"/>
      </c:catAx>
      <c:valAx>
        <c:axId val="9395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71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АВАРИЙНОСТЬ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170652366645562E-2"/>
          <c:y val="8.2565478168241099E-2"/>
          <c:w val="0.88473528955682645"/>
          <c:h val="0.7101445125481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Лист1!$B$86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63-402F-99ED-DB88250D785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Лист1!$A$87:$A$90</c:f>
              <c:strCache>
                <c:ptCount val="4"/>
                <c:pt idx="0">
                  <c:v>ДТП  с участием автобусов</c:v>
                </c:pt>
                <c:pt idx="1">
                  <c:v>из них по вине лицензиатов</c:v>
                </c:pt>
                <c:pt idx="2">
                  <c:v>погибших в результате ДТП по вине лицензиатов</c:v>
                </c:pt>
                <c:pt idx="3">
                  <c:v>травмированнных</c:v>
                </c:pt>
              </c:strCache>
            </c:strRef>
          </c:cat>
          <c:val>
            <c:numRef>
              <c:f>Лист1!$B$87:$B$90</c:f>
              <c:numCache>
                <c:formatCode>General</c:formatCode>
                <c:ptCount val="4"/>
                <c:pt idx="0">
                  <c:v>39</c:v>
                </c:pt>
                <c:pt idx="1">
                  <c:v>29</c:v>
                </c:pt>
                <c:pt idx="2" formatCode="#,##0.00">
                  <c:v>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5-4CF4-8652-0A1DF550427F}"/>
            </c:ext>
          </c:extLst>
        </c:ser>
        <c:ser>
          <c:idx val="1"/>
          <c:order val="1"/>
          <c:tx>
            <c:strRef>
              <c:f>Лист1!$C$86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  <a:effectLst/>
            <a:sp3d>
              <a:contourClr>
                <a:sysClr val="window" lastClr="FFFFFF"/>
              </a:contourClr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63-402F-99ED-DB88250D785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Лист1!$A$87:$A$90</c:f>
              <c:strCache>
                <c:ptCount val="4"/>
                <c:pt idx="0">
                  <c:v>ДТП  с участием автобусов</c:v>
                </c:pt>
                <c:pt idx="1">
                  <c:v>из них по вине лицензиатов</c:v>
                </c:pt>
                <c:pt idx="2">
                  <c:v>погибших в результате ДТП по вине лицензиатов</c:v>
                </c:pt>
                <c:pt idx="3">
                  <c:v>травмированнных</c:v>
                </c:pt>
              </c:strCache>
            </c:strRef>
          </c:cat>
          <c:val>
            <c:numRef>
              <c:f>Лист1!$C$87:$C$90</c:f>
              <c:numCache>
                <c:formatCode>General</c:formatCode>
                <c:ptCount val="4"/>
                <c:pt idx="0">
                  <c:v>56</c:v>
                </c:pt>
                <c:pt idx="1">
                  <c:v>41</c:v>
                </c:pt>
                <c:pt idx="2" formatCode="#,##0.00">
                  <c:v>1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5-4CF4-8652-0A1DF5504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14592"/>
        <c:axId val="9395472"/>
      </c:barChart>
      <c:catAx>
        <c:axId val="15371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95472"/>
        <c:crosses val="autoZero"/>
        <c:auto val="1"/>
        <c:lblAlgn val="ctr"/>
        <c:lblOffset val="100"/>
        <c:noMultiLvlLbl val="0"/>
      </c:catAx>
      <c:valAx>
        <c:axId val="9395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71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tu_szfo" TargetMode="External"/><Relationship Id="rId2" Type="http://schemas.openxmlformats.org/officeDocument/2006/relationships/hyperlink" Target="https://t.me/mtu_szfo" TargetMode="External"/><Relationship Id="rId1" Type="http://schemas.openxmlformats.org/officeDocument/2006/relationships/hyperlink" Target="https://rostransnadzor.gov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tu_szfo" TargetMode="External"/><Relationship Id="rId2" Type="http://schemas.openxmlformats.org/officeDocument/2006/relationships/hyperlink" Target="https://vk.com/mtu_szfo" TargetMode="External"/><Relationship Id="rId1" Type="http://schemas.openxmlformats.org/officeDocument/2006/relationships/hyperlink" Target="https://rostransnadzor.gov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41E54-1877-4232-A081-F972986ED34D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C2F04-732A-4BC9-926C-FE4B790926EF}">
      <dgm:prSet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Ространснадзора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https://rostransnadzor.gov.ru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FBC54-173A-4443-BFBA-493F27A7DF02}" type="parTrans" cxnId="{CB3F04BB-0D9E-4663-B330-A3E88AC7E447}">
      <dgm:prSet/>
      <dgm:spPr/>
      <dgm:t>
        <a:bodyPr/>
        <a:lstStyle/>
        <a:p>
          <a:endParaRPr lang="ru-RU" sz="2800"/>
        </a:p>
      </dgm:t>
    </dgm:pt>
    <dgm:pt modelId="{27669807-C10E-4A94-A301-0F470EA3F214}" type="sibTrans" cxnId="{CB3F04BB-0D9E-4663-B330-A3E88AC7E447}">
      <dgm:prSet/>
      <dgm:spPr/>
      <dgm:t>
        <a:bodyPr/>
        <a:lstStyle/>
        <a:p>
          <a:endParaRPr lang="ru-RU" sz="2800"/>
        </a:p>
      </dgm:t>
    </dgm:pt>
    <dgm:pt modelId="{5E76CAF4-EA6D-4209-9B8B-E63702D5F6CE}">
      <dgm:prSet custT="1"/>
      <dgm:spPr/>
      <dgm:t>
        <a:bodyPr/>
        <a:lstStyle/>
        <a:p>
          <a:r>
            <a:rPr lang="ru-RU" sz="2800" b="1">
              <a:latin typeface="Times New Roman" panose="02020603050405020304" pitchFamily="18" charset="0"/>
              <a:cs typeface="Times New Roman" panose="02020603050405020304" pitchFamily="18" charset="0"/>
            </a:rPr>
            <a:t>Телеграмм канал:  </a:t>
          </a:r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https://t.me/mtu_szfo</a:t>
          </a:r>
          <a:r>
            <a:rPr lang="ru-RU" sz="28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16206-9227-4987-A8D8-51662ED31A20}" type="parTrans" cxnId="{1C8FF05B-61EC-4F7D-9408-C15CA9AC8196}">
      <dgm:prSet/>
      <dgm:spPr/>
      <dgm:t>
        <a:bodyPr/>
        <a:lstStyle/>
        <a:p>
          <a:endParaRPr lang="ru-RU" sz="2800"/>
        </a:p>
      </dgm:t>
    </dgm:pt>
    <dgm:pt modelId="{AC28275A-3BE4-45CA-8BDB-A45EF14D2704}" type="sibTrans" cxnId="{1C8FF05B-61EC-4F7D-9408-C15CA9AC8196}">
      <dgm:prSet/>
      <dgm:spPr/>
      <dgm:t>
        <a:bodyPr/>
        <a:lstStyle/>
        <a:p>
          <a:endParaRPr lang="ru-RU" sz="2800"/>
        </a:p>
      </dgm:t>
    </dgm:pt>
    <dgm:pt modelId="{AE5459F6-AB06-4C83-BCF7-42ECD41B8A0E}">
      <dgm:prSet custT="1"/>
      <dgm:spPr/>
      <dgm:t>
        <a:bodyPr/>
        <a:lstStyle/>
        <a:p>
          <a:r>
            <a:rPr lang="ru-RU" sz="2800" b="1">
              <a:latin typeface="Times New Roman" panose="02020603050405020304" pitchFamily="18" charset="0"/>
              <a:cs typeface="Times New Roman" panose="02020603050405020304" pitchFamily="18" charset="0"/>
            </a:rPr>
            <a:t>Сообщество в ВК:  </a:t>
          </a:r>
          <a:r>
            <a:rPr lang="ru-RU" sz="2800" b="1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https://vk.com/mtu_szfo</a:t>
          </a:r>
          <a:r>
            <a:rPr lang="ru-RU" sz="280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1F28F-6547-4F8F-BA2A-CDD4216A476C}" type="parTrans" cxnId="{6A4369C1-7A4E-4BE9-9947-5439D1297DD0}">
      <dgm:prSet/>
      <dgm:spPr/>
      <dgm:t>
        <a:bodyPr/>
        <a:lstStyle/>
        <a:p>
          <a:endParaRPr lang="ru-RU" sz="2800"/>
        </a:p>
      </dgm:t>
    </dgm:pt>
    <dgm:pt modelId="{F8717F61-0EE6-42ED-9DA5-050AABB7ED92}" type="sibTrans" cxnId="{6A4369C1-7A4E-4BE9-9947-5439D1297DD0}">
      <dgm:prSet/>
      <dgm:spPr/>
      <dgm:t>
        <a:bodyPr/>
        <a:lstStyle/>
        <a:p>
          <a:endParaRPr lang="ru-RU" sz="2800"/>
        </a:p>
      </dgm:t>
    </dgm:pt>
    <dgm:pt modelId="{763FA76C-4B50-4FBA-9AF4-9D22F3F3FB6A}" type="pres">
      <dgm:prSet presAssocID="{AF141E54-1877-4232-A081-F972986ED34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A29CB55-F956-41D2-945A-6C775B3425A2}" type="pres">
      <dgm:prSet presAssocID="{70DC2F04-732A-4BC9-926C-FE4B790926EF}" presName="circle1" presStyleLbl="node1" presStyleIdx="0" presStyleCnt="3"/>
      <dgm:spPr/>
    </dgm:pt>
    <dgm:pt modelId="{6E0AD913-465F-46F6-A38B-C0FE6759302D}" type="pres">
      <dgm:prSet presAssocID="{70DC2F04-732A-4BC9-926C-FE4B790926EF}" presName="space" presStyleCnt="0"/>
      <dgm:spPr/>
    </dgm:pt>
    <dgm:pt modelId="{82A121D8-E594-40CF-ADF2-FD5437BD2C4F}" type="pres">
      <dgm:prSet presAssocID="{70DC2F04-732A-4BC9-926C-FE4B790926EF}" presName="rect1" presStyleLbl="alignAcc1" presStyleIdx="0" presStyleCnt="3" custLinFactNeighborX="-288" custLinFactNeighborY="-1240"/>
      <dgm:spPr/>
    </dgm:pt>
    <dgm:pt modelId="{753F086F-91A9-4F84-91A4-C6DE781C782C}" type="pres">
      <dgm:prSet presAssocID="{AE5459F6-AB06-4C83-BCF7-42ECD41B8A0E}" presName="vertSpace2" presStyleLbl="node1" presStyleIdx="0" presStyleCnt="3"/>
      <dgm:spPr/>
    </dgm:pt>
    <dgm:pt modelId="{884CE2D9-A399-4D3A-A4D9-C2E93F612B34}" type="pres">
      <dgm:prSet presAssocID="{AE5459F6-AB06-4C83-BCF7-42ECD41B8A0E}" presName="circle2" presStyleLbl="node1" presStyleIdx="1" presStyleCnt="3"/>
      <dgm:spPr/>
    </dgm:pt>
    <dgm:pt modelId="{A46008C4-ED1D-4C7D-9009-D1BB6F408AC4}" type="pres">
      <dgm:prSet presAssocID="{AE5459F6-AB06-4C83-BCF7-42ECD41B8A0E}" presName="rect2" presStyleLbl="alignAcc1" presStyleIdx="1" presStyleCnt="3"/>
      <dgm:spPr/>
    </dgm:pt>
    <dgm:pt modelId="{F742152F-3073-4F65-A561-55E7CA0EC061}" type="pres">
      <dgm:prSet presAssocID="{5E76CAF4-EA6D-4209-9B8B-E63702D5F6CE}" presName="vertSpace3" presStyleLbl="node1" presStyleIdx="1" presStyleCnt="3"/>
      <dgm:spPr/>
    </dgm:pt>
    <dgm:pt modelId="{94C60137-28CB-41A5-8072-05A9EFC4A308}" type="pres">
      <dgm:prSet presAssocID="{5E76CAF4-EA6D-4209-9B8B-E63702D5F6CE}" presName="circle3" presStyleLbl="node1" presStyleIdx="2" presStyleCnt="3"/>
      <dgm:spPr/>
    </dgm:pt>
    <dgm:pt modelId="{06347308-E20D-4484-B8CD-4149F43F8A59}" type="pres">
      <dgm:prSet presAssocID="{5E76CAF4-EA6D-4209-9B8B-E63702D5F6CE}" presName="rect3" presStyleLbl="alignAcc1" presStyleIdx="2" presStyleCnt="3"/>
      <dgm:spPr/>
    </dgm:pt>
    <dgm:pt modelId="{C9EB8D81-99E9-4E57-BC50-5FCCED53121B}" type="pres">
      <dgm:prSet presAssocID="{70DC2F04-732A-4BC9-926C-FE4B790926EF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1E7DEC6-C858-42AC-8C3D-7A403C57EB9A}" type="pres">
      <dgm:prSet presAssocID="{AE5459F6-AB06-4C83-BCF7-42ECD41B8A0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2382363-34EA-42C9-AF73-556C873B94FB}" type="pres">
      <dgm:prSet presAssocID="{5E76CAF4-EA6D-4209-9B8B-E63702D5F6C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121D012-D8EA-4DFE-AB74-1FE297BEFAFC}" type="presOf" srcId="{AE5459F6-AB06-4C83-BCF7-42ECD41B8A0E}" destId="{71E7DEC6-C858-42AC-8C3D-7A403C57EB9A}" srcOrd="1" destOrd="0" presId="urn:microsoft.com/office/officeart/2005/8/layout/target3"/>
    <dgm:cxn modelId="{682B0A34-FC0A-4DCD-91B7-F46F76B21A72}" type="presOf" srcId="{70DC2F04-732A-4BC9-926C-FE4B790926EF}" destId="{82A121D8-E594-40CF-ADF2-FD5437BD2C4F}" srcOrd="0" destOrd="0" presId="urn:microsoft.com/office/officeart/2005/8/layout/target3"/>
    <dgm:cxn modelId="{1C8FF05B-61EC-4F7D-9408-C15CA9AC8196}" srcId="{AF141E54-1877-4232-A081-F972986ED34D}" destId="{5E76CAF4-EA6D-4209-9B8B-E63702D5F6CE}" srcOrd="2" destOrd="0" parTransId="{7F916206-9227-4987-A8D8-51662ED31A20}" sibTransId="{AC28275A-3BE4-45CA-8BDB-A45EF14D2704}"/>
    <dgm:cxn modelId="{83EE6A44-875D-4338-9231-73E2EF13870F}" type="presOf" srcId="{70DC2F04-732A-4BC9-926C-FE4B790926EF}" destId="{C9EB8D81-99E9-4E57-BC50-5FCCED53121B}" srcOrd="1" destOrd="0" presId="urn:microsoft.com/office/officeart/2005/8/layout/target3"/>
    <dgm:cxn modelId="{0B11336F-1EDB-4CC0-9779-EAAD5CA2BE89}" type="presOf" srcId="{AE5459F6-AB06-4C83-BCF7-42ECD41B8A0E}" destId="{A46008C4-ED1D-4C7D-9009-D1BB6F408AC4}" srcOrd="0" destOrd="0" presId="urn:microsoft.com/office/officeart/2005/8/layout/target3"/>
    <dgm:cxn modelId="{A0AA35BA-012C-4172-9EB1-71F6FE3F627C}" type="presOf" srcId="{5E76CAF4-EA6D-4209-9B8B-E63702D5F6CE}" destId="{06347308-E20D-4484-B8CD-4149F43F8A59}" srcOrd="0" destOrd="0" presId="urn:microsoft.com/office/officeart/2005/8/layout/target3"/>
    <dgm:cxn modelId="{CB3F04BB-0D9E-4663-B330-A3E88AC7E447}" srcId="{AF141E54-1877-4232-A081-F972986ED34D}" destId="{70DC2F04-732A-4BC9-926C-FE4B790926EF}" srcOrd="0" destOrd="0" parTransId="{EA1FBC54-173A-4443-BFBA-493F27A7DF02}" sibTransId="{27669807-C10E-4A94-A301-0F470EA3F214}"/>
    <dgm:cxn modelId="{AF8702BD-32A9-4902-9436-A1718534843D}" type="presOf" srcId="{AF141E54-1877-4232-A081-F972986ED34D}" destId="{763FA76C-4B50-4FBA-9AF4-9D22F3F3FB6A}" srcOrd="0" destOrd="0" presId="urn:microsoft.com/office/officeart/2005/8/layout/target3"/>
    <dgm:cxn modelId="{4F3B4CBE-AAF6-444C-AD82-5FBB32754725}" type="presOf" srcId="{5E76CAF4-EA6D-4209-9B8B-E63702D5F6CE}" destId="{A2382363-34EA-42C9-AF73-556C873B94FB}" srcOrd="1" destOrd="0" presId="urn:microsoft.com/office/officeart/2005/8/layout/target3"/>
    <dgm:cxn modelId="{6A4369C1-7A4E-4BE9-9947-5439D1297DD0}" srcId="{AF141E54-1877-4232-A081-F972986ED34D}" destId="{AE5459F6-AB06-4C83-BCF7-42ECD41B8A0E}" srcOrd="1" destOrd="0" parTransId="{E301F28F-6547-4F8F-BA2A-CDD4216A476C}" sibTransId="{F8717F61-0EE6-42ED-9DA5-050AABB7ED92}"/>
    <dgm:cxn modelId="{103C8ECF-5F06-4FA9-A119-A2B48E2FD33F}" type="presParOf" srcId="{763FA76C-4B50-4FBA-9AF4-9D22F3F3FB6A}" destId="{BA29CB55-F956-41D2-945A-6C775B3425A2}" srcOrd="0" destOrd="0" presId="urn:microsoft.com/office/officeart/2005/8/layout/target3"/>
    <dgm:cxn modelId="{68CD123A-F4C6-4D47-B4D0-3265E1D86AFA}" type="presParOf" srcId="{763FA76C-4B50-4FBA-9AF4-9D22F3F3FB6A}" destId="{6E0AD913-465F-46F6-A38B-C0FE6759302D}" srcOrd="1" destOrd="0" presId="urn:microsoft.com/office/officeart/2005/8/layout/target3"/>
    <dgm:cxn modelId="{7F24CAC7-AC5B-436D-B319-0CD49F77AE16}" type="presParOf" srcId="{763FA76C-4B50-4FBA-9AF4-9D22F3F3FB6A}" destId="{82A121D8-E594-40CF-ADF2-FD5437BD2C4F}" srcOrd="2" destOrd="0" presId="urn:microsoft.com/office/officeart/2005/8/layout/target3"/>
    <dgm:cxn modelId="{65B7199F-ADC5-4AAF-B55B-9F2CD7585E91}" type="presParOf" srcId="{763FA76C-4B50-4FBA-9AF4-9D22F3F3FB6A}" destId="{753F086F-91A9-4F84-91A4-C6DE781C782C}" srcOrd="3" destOrd="0" presId="urn:microsoft.com/office/officeart/2005/8/layout/target3"/>
    <dgm:cxn modelId="{7DC36FAC-B033-496E-ACB7-EB2D9599D3B6}" type="presParOf" srcId="{763FA76C-4B50-4FBA-9AF4-9D22F3F3FB6A}" destId="{884CE2D9-A399-4D3A-A4D9-C2E93F612B34}" srcOrd="4" destOrd="0" presId="urn:microsoft.com/office/officeart/2005/8/layout/target3"/>
    <dgm:cxn modelId="{51E575AD-0498-4223-AE5D-075FD52993C4}" type="presParOf" srcId="{763FA76C-4B50-4FBA-9AF4-9D22F3F3FB6A}" destId="{A46008C4-ED1D-4C7D-9009-D1BB6F408AC4}" srcOrd="5" destOrd="0" presId="urn:microsoft.com/office/officeart/2005/8/layout/target3"/>
    <dgm:cxn modelId="{36C45544-D7CF-43C8-A5DE-2684BB9FE702}" type="presParOf" srcId="{763FA76C-4B50-4FBA-9AF4-9D22F3F3FB6A}" destId="{F742152F-3073-4F65-A561-55E7CA0EC061}" srcOrd="6" destOrd="0" presId="urn:microsoft.com/office/officeart/2005/8/layout/target3"/>
    <dgm:cxn modelId="{C5B37A01-C2C6-4822-B8B6-4A9175805861}" type="presParOf" srcId="{763FA76C-4B50-4FBA-9AF4-9D22F3F3FB6A}" destId="{94C60137-28CB-41A5-8072-05A9EFC4A308}" srcOrd="7" destOrd="0" presId="urn:microsoft.com/office/officeart/2005/8/layout/target3"/>
    <dgm:cxn modelId="{DD93DB9B-B9F6-459A-A598-9BE594F91856}" type="presParOf" srcId="{763FA76C-4B50-4FBA-9AF4-9D22F3F3FB6A}" destId="{06347308-E20D-4484-B8CD-4149F43F8A59}" srcOrd="8" destOrd="0" presId="urn:microsoft.com/office/officeart/2005/8/layout/target3"/>
    <dgm:cxn modelId="{13853C85-2C90-486E-9EC8-87159B7AECF2}" type="presParOf" srcId="{763FA76C-4B50-4FBA-9AF4-9D22F3F3FB6A}" destId="{C9EB8D81-99E9-4E57-BC50-5FCCED53121B}" srcOrd="9" destOrd="0" presId="urn:microsoft.com/office/officeart/2005/8/layout/target3"/>
    <dgm:cxn modelId="{0AE68C00-D848-4A03-9B13-DB6BA3431B5A}" type="presParOf" srcId="{763FA76C-4B50-4FBA-9AF4-9D22F3F3FB6A}" destId="{71E7DEC6-C858-42AC-8C3D-7A403C57EB9A}" srcOrd="10" destOrd="0" presId="urn:microsoft.com/office/officeart/2005/8/layout/target3"/>
    <dgm:cxn modelId="{BAF6C8FC-32FC-49FA-BD47-4C254A70274A}" type="presParOf" srcId="{763FA76C-4B50-4FBA-9AF4-9D22F3F3FB6A}" destId="{A2382363-34EA-42C9-AF73-556C873B94F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C35C6-3556-4242-92B8-D3A0C38E8A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BBF78-2669-4FDD-A876-B906FD0D68EB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инспекционный визит</a:t>
          </a:r>
        </a:p>
      </dgm:t>
    </dgm:pt>
    <dgm:pt modelId="{9BEC8B60-9971-49DB-828F-D639F8268B26}" type="par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E6EF2-2D21-4E14-8505-3665A52CB23B}" type="sib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7BAA5-AD93-4D62-9CCE-5100E3A0ECC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Выездная проверка</a:t>
          </a:r>
        </a:p>
      </dgm:t>
    </dgm:pt>
    <dgm:pt modelId="{F3705196-9BDF-40F1-A39F-620BF49FBCFE}" type="par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03658-610B-4DAE-AE6F-F113CD6437A9}" type="sib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6D0A9-2C26-4091-ACA2-90BF84E97EA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рейдовый осмотр </a:t>
          </a:r>
        </a:p>
      </dgm:t>
    </dgm:pt>
    <dgm:pt modelId="{49FC95F5-41DE-4BA8-A337-EBDF5A737841}" type="par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673C8-0C82-47EC-9BB4-E6B0430DDA97}" type="sib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948CE-6C99-4825-8EC6-53A092F79BD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профилактический визит</a:t>
          </a:r>
        </a:p>
      </dgm:t>
    </dgm:pt>
    <dgm:pt modelId="{21B80A5A-9060-4784-A409-AB679B42217A}" type="parTrans" cxnId="{521DCDC7-2FC2-46DC-AB46-7C6674C39C6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9DBAC-B112-4D57-861A-E6D99A396CAF}" type="sibTrans" cxnId="{521DCDC7-2FC2-46DC-AB46-7C6674C39C6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B4401-F734-44BC-ACFB-9A237E3B5133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</a:t>
          </a:r>
        </a:p>
      </dgm:t>
    </dgm:pt>
    <dgm:pt modelId="{4CE3CB8F-5CB9-42DA-A7F1-2F0A98E4AC8C}" type="parTrans" cxnId="{91CE4AF8-D5D1-4A37-A111-F3B1B1703405}">
      <dgm:prSet/>
      <dgm:spPr/>
      <dgm:t>
        <a:bodyPr/>
        <a:lstStyle/>
        <a:p>
          <a:endParaRPr lang="ru-RU"/>
        </a:p>
      </dgm:t>
    </dgm:pt>
    <dgm:pt modelId="{A229720C-DE95-41D6-B8D9-33C4390825F5}" type="sibTrans" cxnId="{91CE4AF8-D5D1-4A37-A111-F3B1B1703405}">
      <dgm:prSet/>
      <dgm:spPr/>
      <dgm:t>
        <a:bodyPr/>
        <a:lstStyle/>
        <a:p>
          <a:endParaRPr lang="ru-RU"/>
        </a:p>
      </dgm:t>
    </dgm:pt>
    <dgm:pt modelId="{7969C8D7-E7D1-4DBC-817D-B7D87C4869BA}" type="pres">
      <dgm:prSet presAssocID="{538C35C6-3556-4242-92B8-D3A0C38E8AEA}" presName="Name0" presStyleCnt="0">
        <dgm:presLayoutVars>
          <dgm:chMax val="7"/>
          <dgm:chPref val="7"/>
          <dgm:dir/>
        </dgm:presLayoutVars>
      </dgm:prSet>
      <dgm:spPr/>
    </dgm:pt>
    <dgm:pt modelId="{CC89D7B7-FE67-4A24-8BAE-319363296A55}" type="pres">
      <dgm:prSet presAssocID="{538C35C6-3556-4242-92B8-D3A0C38E8AEA}" presName="Name1" presStyleCnt="0"/>
      <dgm:spPr/>
    </dgm:pt>
    <dgm:pt modelId="{D305C3DD-6D4C-4AF3-BDE0-A8479195EB84}" type="pres">
      <dgm:prSet presAssocID="{538C35C6-3556-4242-92B8-D3A0C38E8AEA}" presName="cycle" presStyleCnt="0"/>
      <dgm:spPr/>
    </dgm:pt>
    <dgm:pt modelId="{9D0D8E37-BBDA-4135-84AD-79225E559939}" type="pres">
      <dgm:prSet presAssocID="{538C35C6-3556-4242-92B8-D3A0C38E8AEA}" presName="srcNode" presStyleLbl="node1" presStyleIdx="0" presStyleCnt="5"/>
      <dgm:spPr/>
    </dgm:pt>
    <dgm:pt modelId="{C8DA4AA4-E326-4B0D-BFA5-65F76A589A88}" type="pres">
      <dgm:prSet presAssocID="{538C35C6-3556-4242-92B8-D3A0C38E8AEA}" presName="conn" presStyleLbl="parChTrans1D2" presStyleIdx="0" presStyleCnt="1"/>
      <dgm:spPr/>
    </dgm:pt>
    <dgm:pt modelId="{B878D80D-AD34-4082-8736-54B78BB868D2}" type="pres">
      <dgm:prSet presAssocID="{538C35C6-3556-4242-92B8-D3A0C38E8AEA}" presName="extraNode" presStyleLbl="node1" presStyleIdx="0" presStyleCnt="5"/>
      <dgm:spPr/>
    </dgm:pt>
    <dgm:pt modelId="{E6ECE363-D37A-417B-B104-456C34A7D704}" type="pres">
      <dgm:prSet presAssocID="{538C35C6-3556-4242-92B8-D3A0C38E8AEA}" presName="dstNode" presStyleLbl="node1" presStyleIdx="0" presStyleCnt="5"/>
      <dgm:spPr/>
    </dgm:pt>
    <dgm:pt modelId="{935D6E85-E395-4A7E-A919-23D2B34C1FBC}" type="pres">
      <dgm:prSet presAssocID="{363BBF78-2669-4FDD-A876-B906FD0D68EB}" presName="text_1" presStyleLbl="node1" presStyleIdx="0" presStyleCnt="5">
        <dgm:presLayoutVars>
          <dgm:bulletEnabled val="1"/>
        </dgm:presLayoutVars>
      </dgm:prSet>
      <dgm:spPr/>
    </dgm:pt>
    <dgm:pt modelId="{0D9CB971-EB76-41C3-9C04-9AC5FB2A806E}" type="pres">
      <dgm:prSet presAssocID="{363BBF78-2669-4FDD-A876-B906FD0D68EB}" presName="accent_1" presStyleCnt="0"/>
      <dgm:spPr/>
    </dgm:pt>
    <dgm:pt modelId="{AE73C5CA-9CF8-4064-8998-11B5BD568A25}" type="pres">
      <dgm:prSet presAssocID="{363BBF78-2669-4FDD-A876-B906FD0D68EB}" presName="accentRepeatNode" presStyleLbl="solidFgAcc1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078DEB7A-D3FB-4642-82C9-19EE9272DA14}" type="pres">
      <dgm:prSet presAssocID="{EE1B4401-F734-44BC-ACFB-9A237E3B5133}" presName="text_2" presStyleLbl="node1" presStyleIdx="1" presStyleCnt="5" custLinFactNeighborX="-352" custLinFactNeighborY="11862">
        <dgm:presLayoutVars>
          <dgm:bulletEnabled val="1"/>
        </dgm:presLayoutVars>
      </dgm:prSet>
      <dgm:spPr/>
    </dgm:pt>
    <dgm:pt modelId="{128BD375-D2FF-4B26-BA51-E93B60231F82}" type="pres">
      <dgm:prSet presAssocID="{EE1B4401-F734-44BC-ACFB-9A237E3B5133}" presName="accent_2" presStyleCnt="0"/>
      <dgm:spPr/>
    </dgm:pt>
    <dgm:pt modelId="{FC059282-EE23-4C40-911E-2731D6CBF670}" type="pres">
      <dgm:prSet presAssocID="{EE1B4401-F734-44BC-ACFB-9A237E3B5133}" presName="accentRepeatNode" presStyleLbl="solidFgAcc1" presStyleIdx="1" presStyleCnt="5"/>
      <dgm:spPr/>
    </dgm:pt>
    <dgm:pt modelId="{85845171-E898-4E12-ACC3-8FC123F7FCC3}" type="pres">
      <dgm:prSet presAssocID="{21F7BAA5-AD93-4D62-9CCE-5100E3A0ECCE}" presName="text_3" presStyleLbl="node1" presStyleIdx="2" presStyleCnt="5">
        <dgm:presLayoutVars>
          <dgm:bulletEnabled val="1"/>
        </dgm:presLayoutVars>
      </dgm:prSet>
      <dgm:spPr/>
    </dgm:pt>
    <dgm:pt modelId="{00D055A4-E319-4A99-8C19-F785D0AC4BB7}" type="pres">
      <dgm:prSet presAssocID="{21F7BAA5-AD93-4D62-9CCE-5100E3A0ECCE}" presName="accent_3" presStyleCnt="0"/>
      <dgm:spPr/>
    </dgm:pt>
    <dgm:pt modelId="{E513D5C7-5ECE-4444-8224-1F3E3B921F42}" type="pres">
      <dgm:prSet presAssocID="{21F7BAA5-AD93-4D62-9CCE-5100E3A0ECCE}" presName="accentRepeatNode" presStyleLbl="solidFgAcc1" presStyleIdx="2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B726C9F9-C950-4C5E-8F9C-DCB340EAE419}" type="pres">
      <dgm:prSet presAssocID="{A786D0A9-2C26-4091-ACA2-90BF84E97EAE}" presName="text_4" presStyleLbl="node1" presStyleIdx="3" presStyleCnt="5">
        <dgm:presLayoutVars>
          <dgm:bulletEnabled val="1"/>
        </dgm:presLayoutVars>
      </dgm:prSet>
      <dgm:spPr/>
    </dgm:pt>
    <dgm:pt modelId="{C5063341-876A-45E4-BBE8-50C87E9A7943}" type="pres">
      <dgm:prSet presAssocID="{A786D0A9-2C26-4091-ACA2-90BF84E97EAE}" presName="accent_4" presStyleCnt="0"/>
      <dgm:spPr/>
    </dgm:pt>
    <dgm:pt modelId="{0D918796-87DE-48A7-AC9E-60C21C709701}" type="pres">
      <dgm:prSet presAssocID="{A786D0A9-2C26-4091-ACA2-90BF84E97EAE}" presName="accentRepeatNode" presStyleLbl="solidFgAcc1" presStyleIdx="3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2189A379-1AA1-4C4C-A8A1-9AFD6B568A56}" type="pres">
      <dgm:prSet presAssocID="{998948CE-6C99-4825-8EC6-53A092F79BD0}" presName="text_5" presStyleLbl="node1" presStyleIdx="4" presStyleCnt="5">
        <dgm:presLayoutVars>
          <dgm:bulletEnabled val="1"/>
        </dgm:presLayoutVars>
      </dgm:prSet>
      <dgm:spPr/>
    </dgm:pt>
    <dgm:pt modelId="{071B69AB-C9A9-425C-99DB-CC57C7316CF5}" type="pres">
      <dgm:prSet presAssocID="{998948CE-6C99-4825-8EC6-53A092F79BD0}" presName="accent_5" presStyleCnt="0"/>
      <dgm:spPr/>
    </dgm:pt>
    <dgm:pt modelId="{147D4B19-E55C-4CA2-BE25-C2E4D43EA055}" type="pres">
      <dgm:prSet presAssocID="{998948CE-6C99-4825-8EC6-53A092F79BD0}" presName="accentRepeatNode" presStyleLbl="solidFgAcc1" presStyleIdx="4" presStyleCnt="5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44EAFB13-DBF7-40F6-A824-B5A3E05CB5D7}" srcId="{538C35C6-3556-4242-92B8-D3A0C38E8AEA}" destId="{363BBF78-2669-4FDD-A876-B906FD0D68EB}" srcOrd="0" destOrd="0" parTransId="{9BEC8B60-9971-49DB-828F-D639F8268B26}" sibTransId="{E3AE6EF2-2D21-4E14-8505-3665A52CB23B}"/>
    <dgm:cxn modelId="{6754032D-EC07-4FEC-A8F8-1DC52E4978B6}" type="presOf" srcId="{A786D0A9-2C26-4091-ACA2-90BF84E97EAE}" destId="{B726C9F9-C950-4C5E-8F9C-DCB340EAE419}" srcOrd="0" destOrd="0" presId="urn:microsoft.com/office/officeart/2008/layout/VerticalCurvedList"/>
    <dgm:cxn modelId="{DA87415C-541B-47BE-B6C6-B281972FCEA7}" type="presOf" srcId="{998948CE-6C99-4825-8EC6-53A092F79BD0}" destId="{2189A379-1AA1-4C4C-A8A1-9AFD6B568A56}" srcOrd="0" destOrd="0" presId="urn:microsoft.com/office/officeart/2008/layout/VerticalCurvedList"/>
    <dgm:cxn modelId="{2AD7EE6E-B7AD-489C-91F5-50B916733EF9}" srcId="{538C35C6-3556-4242-92B8-D3A0C38E8AEA}" destId="{21F7BAA5-AD93-4D62-9CCE-5100E3A0ECCE}" srcOrd="2" destOrd="0" parTransId="{F3705196-9BDF-40F1-A39F-620BF49FBCFE}" sibTransId="{34803658-610B-4DAE-AE6F-F113CD6437A9}"/>
    <dgm:cxn modelId="{9C96A250-FA54-4853-A222-94BDF9FAC468}" type="presOf" srcId="{E3AE6EF2-2D21-4E14-8505-3665A52CB23B}" destId="{C8DA4AA4-E326-4B0D-BFA5-65F76A589A88}" srcOrd="0" destOrd="0" presId="urn:microsoft.com/office/officeart/2008/layout/VerticalCurvedList"/>
    <dgm:cxn modelId="{F5683E77-A285-4378-A8F5-49838022ABD3}" type="presOf" srcId="{538C35C6-3556-4242-92B8-D3A0C38E8AEA}" destId="{7969C8D7-E7D1-4DBC-817D-B7D87C4869BA}" srcOrd="0" destOrd="0" presId="urn:microsoft.com/office/officeart/2008/layout/VerticalCurvedList"/>
    <dgm:cxn modelId="{DAE6BA88-97DE-42E6-BB65-2AA168377CA5}" type="presOf" srcId="{21F7BAA5-AD93-4D62-9CCE-5100E3A0ECCE}" destId="{85845171-E898-4E12-ACC3-8FC123F7FCC3}" srcOrd="0" destOrd="0" presId="urn:microsoft.com/office/officeart/2008/layout/VerticalCurvedList"/>
    <dgm:cxn modelId="{6219228E-7F75-4FEF-A433-E4631CF72597}" type="presOf" srcId="{363BBF78-2669-4FDD-A876-B906FD0D68EB}" destId="{935D6E85-E395-4A7E-A919-23D2B34C1FBC}" srcOrd="0" destOrd="0" presId="urn:microsoft.com/office/officeart/2008/layout/VerticalCurvedList"/>
    <dgm:cxn modelId="{657CAC93-3883-4BBF-B322-C6BCB8F852D2}" srcId="{538C35C6-3556-4242-92B8-D3A0C38E8AEA}" destId="{A786D0A9-2C26-4091-ACA2-90BF84E97EAE}" srcOrd="3" destOrd="0" parTransId="{49FC95F5-41DE-4BA8-A337-EBDF5A737841}" sibTransId="{BAF673C8-0C82-47EC-9BB4-E6B0430DDA97}"/>
    <dgm:cxn modelId="{534A3F96-7F96-448C-AE07-50A58AB6867F}" type="presOf" srcId="{EE1B4401-F734-44BC-ACFB-9A237E3B5133}" destId="{078DEB7A-D3FB-4642-82C9-19EE9272DA14}" srcOrd="0" destOrd="0" presId="urn:microsoft.com/office/officeart/2008/layout/VerticalCurvedList"/>
    <dgm:cxn modelId="{521DCDC7-2FC2-46DC-AB46-7C6674C39C62}" srcId="{538C35C6-3556-4242-92B8-D3A0C38E8AEA}" destId="{998948CE-6C99-4825-8EC6-53A092F79BD0}" srcOrd="4" destOrd="0" parTransId="{21B80A5A-9060-4784-A409-AB679B42217A}" sibTransId="{5079DBAC-B112-4D57-861A-E6D99A396CAF}"/>
    <dgm:cxn modelId="{91CE4AF8-D5D1-4A37-A111-F3B1B1703405}" srcId="{538C35C6-3556-4242-92B8-D3A0C38E8AEA}" destId="{EE1B4401-F734-44BC-ACFB-9A237E3B5133}" srcOrd="1" destOrd="0" parTransId="{4CE3CB8F-5CB9-42DA-A7F1-2F0A98E4AC8C}" sibTransId="{A229720C-DE95-41D6-B8D9-33C4390825F5}"/>
    <dgm:cxn modelId="{F8DDFEC9-1CE6-4721-8B19-B89267F3A947}" type="presParOf" srcId="{7969C8D7-E7D1-4DBC-817D-B7D87C4869BA}" destId="{CC89D7B7-FE67-4A24-8BAE-319363296A55}" srcOrd="0" destOrd="0" presId="urn:microsoft.com/office/officeart/2008/layout/VerticalCurvedList"/>
    <dgm:cxn modelId="{AC9E44C3-2587-4586-8CE6-70C26F1E4422}" type="presParOf" srcId="{CC89D7B7-FE67-4A24-8BAE-319363296A55}" destId="{D305C3DD-6D4C-4AF3-BDE0-A8479195EB84}" srcOrd="0" destOrd="0" presId="urn:microsoft.com/office/officeart/2008/layout/VerticalCurvedList"/>
    <dgm:cxn modelId="{30ED3B51-74B2-4B34-8361-37B87CBBD65F}" type="presParOf" srcId="{D305C3DD-6D4C-4AF3-BDE0-A8479195EB84}" destId="{9D0D8E37-BBDA-4135-84AD-79225E559939}" srcOrd="0" destOrd="0" presId="urn:microsoft.com/office/officeart/2008/layout/VerticalCurvedList"/>
    <dgm:cxn modelId="{4A51C8D5-4A14-4C09-BD36-2A5639E9BD9E}" type="presParOf" srcId="{D305C3DD-6D4C-4AF3-BDE0-A8479195EB84}" destId="{C8DA4AA4-E326-4B0D-BFA5-65F76A589A88}" srcOrd="1" destOrd="0" presId="urn:microsoft.com/office/officeart/2008/layout/VerticalCurvedList"/>
    <dgm:cxn modelId="{725D355F-764A-49D9-AA4F-3F15A9D4B511}" type="presParOf" srcId="{D305C3DD-6D4C-4AF3-BDE0-A8479195EB84}" destId="{B878D80D-AD34-4082-8736-54B78BB868D2}" srcOrd="2" destOrd="0" presId="urn:microsoft.com/office/officeart/2008/layout/VerticalCurvedList"/>
    <dgm:cxn modelId="{B13BA8DE-E398-42FE-BAC6-442EE6E2ACB9}" type="presParOf" srcId="{D305C3DD-6D4C-4AF3-BDE0-A8479195EB84}" destId="{E6ECE363-D37A-417B-B104-456C34A7D704}" srcOrd="3" destOrd="0" presId="urn:microsoft.com/office/officeart/2008/layout/VerticalCurvedList"/>
    <dgm:cxn modelId="{DE51BDE1-4B83-44FE-A651-B2D4A8797216}" type="presParOf" srcId="{CC89D7B7-FE67-4A24-8BAE-319363296A55}" destId="{935D6E85-E395-4A7E-A919-23D2B34C1FBC}" srcOrd="1" destOrd="0" presId="urn:microsoft.com/office/officeart/2008/layout/VerticalCurvedList"/>
    <dgm:cxn modelId="{D60CC5A4-F12A-4FC1-94D2-759EC9C767B5}" type="presParOf" srcId="{CC89D7B7-FE67-4A24-8BAE-319363296A55}" destId="{0D9CB971-EB76-41C3-9C04-9AC5FB2A806E}" srcOrd="2" destOrd="0" presId="urn:microsoft.com/office/officeart/2008/layout/VerticalCurvedList"/>
    <dgm:cxn modelId="{DFA003B4-68CF-47F9-B51A-E2B9926D6AD2}" type="presParOf" srcId="{0D9CB971-EB76-41C3-9C04-9AC5FB2A806E}" destId="{AE73C5CA-9CF8-4064-8998-11B5BD568A25}" srcOrd="0" destOrd="0" presId="urn:microsoft.com/office/officeart/2008/layout/VerticalCurvedList"/>
    <dgm:cxn modelId="{9740354E-BA18-47FB-BD01-F540F4C608C4}" type="presParOf" srcId="{CC89D7B7-FE67-4A24-8BAE-319363296A55}" destId="{078DEB7A-D3FB-4642-82C9-19EE9272DA14}" srcOrd="3" destOrd="0" presId="urn:microsoft.com/office/officeart/2008/layout/VerticalCurvedList"/>
    <dgm:cxn modelId="{E155D7F5-9F1E-4303-A30F-1A89F14D3169}" type="presParOf" srcId="{CC89D7B7-FE67-4A24-8BAE-319363296A55}" destId="{128BD375-D2FF-4B26-BA51-E93B60231F82}" srcOrd="4" destOrd="0" presId="urn:microsoft.com/office/officeart/2008/layout/VerticalCurvedList"/>
    <dgm:cxn modelId="{DEDFB513-C462-4E97-9C9D-84B417B948AB}" type="presParOf" srcId="{128BD375-D2FF-4B26-BA51-E93B60231F82}" destId="{FC059282-EE23-4C40-911E-2731D6CBF670}" srcOrd="0" destOrd="0" presId="urn:microsoft.com/office/officeart/2008/layout/VerticalCurvedList"/>
    <dgm:cxn modelId="{7CB303BE-16B7-4180-8F05-4C3C04B788A0}" type="presParOf" srcId="{CC89D7B7-FE67-4A24-8BAE-319363296A55}" destId="{85845171-E898-4E12-ACC3-8FC123F7FCC3}" srcOrd="5" destOrd="0" presId="urn:microsoft.com/office/officeart/2008/layout/VerticalCurvedList"/>
    <dgm:cxn modelId="{E8AA740D-509A-4E0D-A61E-55C05AA02695}" type="presParOf" srcId="{CC89D7B7-FE67-4A24-8BAE-319363296A55}" destId="{00D055A4-E319-4A99-8C19-F785D0AC4BB7}" srcOrd="6" destOrd="0" presId="urn:microsoft.com/office/officeart/2008/layout/VerticalCurvedList"/>
    <dgm:cxn modelId="{F2D93AFE-698F-44B9-A20F-E28EEDD18452}" type="presParOf" srcId="{00D055A4-E319-4A99-8C19-F785D0AC4BB7}" destId="{E513D5C7-5ECE-4444-8224-1F3E3B921F42}" srcOrd="0" destOrd="0" presId="urn:microsoft.com/office/officeart/2008/layout/VerticalCurvedList"/>
    <dgm:cxn modelId="{1A1538A9-5C41-4CF8-8DF5-4EE34CE2E6C8}" type="presParOf" srcId="{CC89D7B7-FE67-4A24-8BAE-319363296A55}" destId="{B726C9F9-C950-4C5E-8F9C-DCB340EAE419}" srcOrd="7" destOrd="0" presId="urn:microsoft.com/office/officeart/2008/layout/VerticalCurvedList"/>
    <dgm:cxn modelId="{507137A5-A492-47DD-A2E6-60D193735DD7}" type="presParOf" srcId="{CC89D7B7-FE67-4A24-8BAE-319363296A55}" destId="{C5063341-876A-45E4-BBE8-50C87E9A7943}" srcOrd="8" destOrd="0" presId="urn:microsoft.com/office/officeart/2008/layout/VerticalCurvedList"/>
    <dgm:cxn modelId="{AC72F48D-2763-4D8A-86F5-F4AF6F04CE62}" type="presParOf" srcId="{C5063341-876A-45E4-BBE8-50C87E9A7943}" destId="{0D918796-87DE-48A7-AC9E-60C21C709701}" srcOrd="0" destOrd="0" presId="urn:microsoft.com/office/officeart/2008/layout/VerticalCurvedList"/>
    <dgm:cxn modelId="{0CD01DDA-A7D6-4F3B-80A8-A69016E24C05}" type="presParOf" srcId="{CC89D7B7-FE67-4A24-8BAE-319363296A55}" destId="{2189A379-1AA1-4C4C-A8A1-9AFD6B568A56}" srcOrd="9" destOrd="0" presId="urn:microsoft.com/office/officeart/2008/layout/VerticalCurvedList"/>
    <dgm:cxn modelId="{7CC2847F-8CD9-4FC0-A06E-E54E7B0C1422}" type="presParOf" srcId="{CC89D7B7-FE67-4A24-8BAE-319363296A55}" destId="{071B69AB-C9A9-425C-99DB-CC57C7316CF5}" srcOrd="10" destOrd="0" presId="urn:microsoft.com/office/officeart/2008/layout/VerticalCurvedList"/>
    <dgm:cxn modelId="{2AAC7579-F687-496C-BECE-ACEFF4FA45B3}" type="presParOf" srcId="{071B69AB-C9A9-425C-99DB-CC57C7316CF5}" destId="{147D4B19-E55C-4CA2-BE25-C2E4D43EA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C35C6-3556-4242-92B8-D3A0C38E8A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BBF78-2669-4FDD-A876-B906FD0D68EB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осмотр</a:t>
          </a:r>
        </a:p>
      </dgm:t>
    </dgm:pt>
    <dgm:pt modelId="{9BEC8B60-9971-49DB-828F-D639F8268B26}" type="par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E6EF2-2D21-4E14-8505-3665A52CB23B}" type="sib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7BAA5-AD93-4D62-9CCE-5100E3A0ECC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досмотр</a:t>
          </a:r>
        </a:p>
      </dgm:t>
    </dgm:pt>
    <dgm:pt modelId="{F3705196-9BDF-40F1-A39F-620BF49FBCFE}" type="par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03658-610B-4DAE-AE6F-F113CD6437A9}" type="sib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6D0A9-2C26-4091-ACA2-90BF84E97EA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опрос</a:t>
          </a:r>
        </a:p>
      </dgm:t>
    </dgm:pt>
    <dgm:pt modelId="{49FC95F5-41DE-4BA8-A337-EBDF5A737841}" type="par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673C8-0C82-47EC-9BB4-E6B0430DDA97}" type="sib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948CE-6C99-4825-8EC6-53A092F79BD0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экспертиза</a:t>
          </a:r>
        </a:p>
      </dgm:t>
    </dgm:pt>
    <dgm:pt modelId="{21B80A5A-9060-4784-A409-AB679B42217A}" type="parTrans" cxnId="{521DCDC7-2FC2-46DC-AB46-7C6674C39C6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9DBAC-B112-4D57-861A-E6D99A396CAF}" type="sibTrans" cxnId="{521DCDC7-2FC2-46DC-AB46-7C6674C39C6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7C2F3-70D0-4458-8C8B-27A467B4FF55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</a:t>
          </a:r>
        </a:p>
      </dgm:t>
    </dgm:pt>
    <dgm:pt modelId="{8DB2A644-F8DA-4812-A545-0225AC9B347B}" type="parTrans" cxnId="{6DD75729-8AF1-4083-801E-515AC6C0CC1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E65C0-0B5A-4AE4-858A-DFB5BDA79AA5}" type="sibTrans" cxnId="{6DD75729-8AF1-4083-801E-515AC6C0CC1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69C8D7-E7D1-4DBC-817D-B7D87C4869BA}" type="pres">
      <dgm:prSet presAssocID="{538C35C6-3556-4242-92B8-D3A0C38E8AEA}" presName="Name0" presStyleCnt="0">
        <dgm:presLayoutVars>
          <dgm:chMax val="7"/>
          <dgm:chPref val="7"/>
          <dgm:dir/>
        </dgm:presLayoutVars>
      </dgm:prSet>
      <dgm:spPr/>
    </dgm:pt>
    <dgm:pt modelId="{CC89D7B7-FE67-4A24-8BAE-319363296A55}" type="pres">
      <dgm:prSet presAssocID="{538C35C6-3556-4242-92B8-D3A0C38E8AEA}" presName="Name1" presStyleCnt="0"/>
      <dgm:spPr/>
    </dgm:pt>
    <dgm:pt modelId="{D305C3DD-6D4C-4AF3-BDE0-A8479195EB84}" type="pres">
      <dgm:prSet presAssocID="{538C35C6-3556-4242-92B8-D3A0C38E8AEA}" presName="cycle" presStyleCnt="0"/>
      <dgm:spPr/>
    </dgm:pt>
    <dgm:pt modelId="{9D0D8E37-BBDA-4135-84AD-79225E559939}" type="pres">
      <dgm:prSet presAssocID="{538C35C6-3556-4242-92B8-D3A0C38E8AEA}" presName="srcNode" presStyleLbl="node1" presStyleIdx="0" presStyleCnt="5"/>
      <dgm:spPr/>
    </dgm:pt>
    <dgm:pt modelId="{C8DA4AA4-E326-4B0D-BFA5-65F76A589A88}" type="pres">
      <dgm:prSet presAssocID="{538C35C6-3556-4242-92B8-D3A0C38E8AEA}" presName="conn" presStyleLbl="parChTrans1D2" presStyleIdx="0" presStyleCnt="1"/>
      <dgm:spPr/>
    </dgm:pt>
    <dgm:pt modelId="{B878D80D-AD34-4082-8736-54B78BB868D2}" type="pres">
      <dgm:prSet presAssocID="{538C35C6-3556-4242-92B8-D3A0C38E8AEA}" presName="extraNode" presStyleLbl="node1" presStyleIdx="0" presStyleCnt="5"/>
      <dgm:spPr/>
    </dgm:pt>
    <dgm:pt modelId="{E6ECE363-D37A-417B-B104-456C34A7D704}" type="pres">
      <dgm:prSet presAssocID="{538C35C6-3556-4242-92B8-D3A0C38E8AEA}" presName="dstNode" presStyleLbl="node1" presStyleIdx="0" presStyleCnt="5"/>
      <dgm:spPr/>
    </dgm:pt>
    <dgm:pt modelId="{935D6E85-E395-4A7E-A919-23D2B34C1FBC}" type="pres">
      <dgm:prSet presAssocID="{363BBF78-2669-4FDD-A876-B906FD0D68EB}" presName="text_1" presStyleLbl="node1" presStyleIdx="0" presStyleCnt="5">
        <dgm:presLayoutVars>
          <dgm:bulletEnabled val="1"/>
        </dgm:presLayoutVars>
      </dgm:prSet>
      <dgm:spPr/>
    </dgm:pt>
    <dgm:pt modelId="{0D9CB971-EB76-41C3-9C04-9AC5FB2A806E}" type="pres">
      <dgm:prSet presAssocID="{363BBF78-2669-4FDD-A876-B906FD0D68EB}" presName="accent_1" presStyleCnt="0"/>
      <dgm:spPr/>
    </dgm:pt>
    <dgm:pt modelId="{AE73C5CA-9CF8-4064-8998-11B5BD568A25}" type="pres">
      <dgm:prSet presAssocID="{363BBF78-2669-4FDD-A876-B906FD0D68EB}" presName="accentRepeatNode" presStyleLbl="solidFgAcc1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DFB5C71E-8F80-42CD-B18E-0BC7C3516E87}" type="pres">
      <dgm:prSet presAssocID="{21F7BAA5-AD93-4D62-9CCE-5100E3A0ECCE}" presName="text_2" presStyleLbl="node1" presStyleIdx="1" presStyleCnt="5">
        <dgm:presLayoutVars>
          <dgm:bulletEnabled val="1"/>
        </dgm:presLayoutVars>
      </dgm:prSet>
      <dgm:spPr/>
    </dgm:pt>
    <dgm:pt modelId="{3FB464FC-6D49-4880-8E66-49C724712344}" type="pres">
      <dgm:prSet presAssocID="{21F7BAA5-AD93-4D62-9CCE-5100E3A0ECCE}" presName="accent_2" presStyleCnt="0"/>
      <dgm:spPr/>
    </dgm:pt>
    <dgm:pt modelId="{E513D5C7-5ECE-4444-8224-1F3E3B921F42}" type="pres">
      <dgm:prSet presAssocID="{21F7BAA5-AD93-4D62-9CCE-5100E3A0ECCE}" presName="accentRepeatNode" presStyleLbl="solidFgAcc1" presStyleIdx="1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CDF09308-6D6B-4F8F-8AC5-F5CB236B6832}" type="pres">
      <dgm:prSet presAssocID="{A786D0A9-2C26-4091-ACA2-90BF84E97EAE}" presName="text_3" presStyleLbl="node1" presStyleIdx="2" presStyleCnt="5">
        <dgm:presLayoutVars>
          <dgm:bulletEnabled val="1"/>
        </dgm:presLayoutVars>
      </dgm:prSet>
      <dgm:spPr/>
    </dgm:pt>
    <dgm:pt modelId="{6792BBC8-7680-48FA-A57F-1FA6C07DA65D}" type="pres">
      <dgm:prSet presAssocID="{A786D0A9-2C26-4091-ACA2-90BF84E97EAE}" presName="accent_3" presStyleCnt="0"/>
      <dgm:spPr/>
    </dgm:pt>
    <dgm:pt modelId="{0D918796-87DE-48A7-AC9E-60C21C709701}" type="pres">
      <dgm:prSet presAssocID="{A786D0A9-2C26-4091-ACA2-90BF84E97EAE}" presName="accentRepeatNode" presStyleLbl="solidFgAcc1" presStyleIdx="2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A3E6D8CC-6026-44E2-8747-68C693487BF5}" type="pres">
      <dgm:prSet presAssocID="{998948CE-6C99-4825-8EC6-53A092F79BD0}" presName="text_4" presStyleLbl="node1" presStyleIdx="3" presStyleCnt="5">
        <dgm:presLayoutVars>
          <dgm:bulletEnabled val="1"/>
        </dgm:presLayoutVars>
      </dgm:prSet>
      <dgm:spPr/>
    </dgm:pt>
    <dgm:pt modelId="{9ED1669F-7302-4966-9965-C6862E450EAF}" type="pres">
      <dgm:prSet presAssocID="{998948CE-6C99-4825-8EC6-53A092F79BD0}" presName="accent_4" presStyleCnt="0"/>
      <dgm:spPr/>
    </dgm:pt>
    <dgm:pt modelId="{147D4B19-E55C-4CA2-BE25-C2E4D43EA055}" type="pres">
      <dgm:prSet presAssocID="{998948CE-6C99-4825-8EC6-53A092F79BD0}" presName="accentRepeatNode" presStyleLbl="solidFgAcc1" presStyleIdx="3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7834AD3F-3667-4D85-85F5-4B3F28A1AA36}" type="pres">
      <dgm:prSet presAssocID="{2607C2F3-70D0-4458-8C8B-27A467B4FF55}" presName="text_5" presStyleLbl="node1" presStyleIdx="4" presStyleCnt="5">
        <dgm:presLayoutVars>
          <dgm:bulletEnabled val="1"/>
        </dgm:presLayoutVars>
      </dgm:prSet>
      <dgm:spPr/>
    </dgm:pt>
    <dgm:pt modelId="{37D63DF5-A38A-47B9-BD42-BD8EFD8DBE94}" type="pres">
      <dgm:prSet presAssocID="{2607C2F3-70D0-4458-8C8B-27A467B4FF55}" presName="accent_5" presStyleCnt="0"/>
      <dgm:spPr/>
    </dgm:pt>
    <dgm:pt modelId="{D2D3684B-F8ED-41E2-BBFE-963ECF56F15A}" type="pres">
      <dgm:prSet presAssocID="{2607C2F3-70D0-4458-8C8B-27A467B4FF55}" presName="accentRepeatNode" presStyleLbl="solidFgAcc1" presStyleIdx="4" presStyleCnt="5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44EAFB13-DBF7-40F6-A824-B5A3E05CB5D7}" srcId="{538C35C6-3556-4242-92B8-D3A0C38E8AEA}" destId="{363BBF78-2669-4FDD-A876-B906FD0D68EB}" srcOrd="0" destOrd="0" parTransId="{9BEC8B60-9971-49DB-828F-D639F8268B26}" sibTransId="{E3AE6EF2-2D21-4E14-8505-3665A52CB23B}"/>
    <dgm:cxn modelId="{6DD75729-8AF1-4083-801E-515AC6C0CC1B}" srcId="{538C35C6-3556-4242-92B8-D3A0C38E8AEA}" destId="{2607C2F3-70D0-4458-8C8B-27A467B4FF55}" srcOrd="4" destOrd="0" parTransId="{8DB2A644-F8DA-4812-A545-0225AC9B347B}" sibTransId="{98EE65C0-0B5A-4AE4-858A-DFB5BDA79AA5}"/>
    <dgm:cxn modelId="{6A917D32-A80C-45F1-8F56-6AEB014CDFD9}" type="presOf" srcId="{998948CE-6C99-4825-8EC6-53A092F79BD0}" destId="{A3E6D8CC-6026-44E2-8747-68C693487BF5}" srcOrd="0" destOrd="0" presId="urn:microsoft.com/office/officeart/2008/layout/VerticalCurvedList"/>
    <dgm:cxn modelId="{2AD7EE6E-B7AD-489C-91F5-50B916733EF9}" srcId="{538C35C6-3556-4242-92B8-D3A0C38E8AEA}" destId="{21F7BAA5-AD93-4D62-9CCE-5100E3A0ECCE}" srcOrd="1" destOrd="0" parTransId="{F3705196-9BDF-40F1-A39F-620BF49FBCFE}" sibTransId="{34803658-610B-4DAE-AE6F-F113CD6437A9}"/>
    <dgm:cxn modelId="{9C96A250-FA54-4853-A222-94BDF9FAC468}" type="presOf" srcId="{E3AE6EF2-2D21-4E14-8505-3665A52CB23B}" destId="{C8DA4AA4-E326-4B0D-BFA5-65F76A589A88}" srcOrd="0" destOrd="0" presId="urn:microsoft.com/office/officeart/2008/layout/VerticalCurvedList"/>
    <dgm:cxn modelId="{F5683E77-A285-4378-A8F5-49838022ABD3}" type="presOf" srcId="{538C35C6-3556-4242-92B8-D3A0C38E8AEA}" destId="{7969C8D7-E7D1-4DBC-817D-B7D87C4869BA}" srcOrd="0" destOrd="0" presId="urn:microsoft.com/office/officeart/2008/layout/VerticalCurvedList"/>
    <dgm:cxn modelId="{6219228E-7F75-4FEF-A433-E4631CF72597}" type="presOf" srcId="{363BBF78-2669-4FDD-A876-B906FD0D68EB}" destId="{935D6E85-E395-4A7E-A919-23D2B34C1FBC}" srcOrd="0" destOrd="0" presId="urn:microsoft.com/office/officeart/2008/layout/VerticalCurvedList"/>
    <dgm:cxn modelId="{657CAC93-3883-4BBF-B322-C6BCB8F852D2}" srcId="{538C35C6-3556-4242-92B8-D3A0C38E8AEA}" destId="{A786D0A9-2C26-4091-ACA2-90BF84E97EAE}" srcOrd="2" destOrd="0" parTransId="{49FC95F5-41DE-4BA8-A337-EBDF5A737841}" sibTransId="{BAF673C8-0C82-47EC-9BB4-E6B0430DDA97}"/>
    <dgm:cxn modelId="{874518A3-D237-48D8-9970-AEC0A4DF2148}" type="presOf" srcId="{A786D0A9-2C26-4091-ACA2-90BF84E97EAE}" destId="{CDF09308-6D6B-4F8F-8AC5-F5CB236B6832}" srcOrd="0" destOrd="0" presId="urn:microsoft.com/office/officeart/2008/layout/VerticalCurvedList"/>
    <dgm:cxn modelId="{D3BD19C3-393D-44B6-9533-F5229E33A569}" type="presOf" srcId="{2607C2F3-70D0-4458-8C8B-27A467B4FF55}" destId="{7834AD3F-3667-4D85-85F5-4B3F28A1AA36}" srcOrd="0" destOrd="0" presId="urn:microsoft.com/office/officeart/2008/layout/VerticalCurvedList"/>
    <dgm:cxn modelId="{521DCDC7-2FC2-46DC-AB46-7C6674C39C62}" srcId="{538C35C6-3556-4242-92B8-D3A0C38E8AEA}" destId="{998948CE-6C99-4825-8EC6-53A092F79BD0}" srcOrd="3" destOrd="0" parTransId="{21B80A5A-9060-4784-A409-AB679B42217A}" sibTransId="{5079DBAC-B112-4D57-861A-E6D99A396CAF}"/>
    <dgm:cxn modelId="{E039E2D8-A039-4CC8-94A9-B876F23EB8B8}" type="presOf" srcId="{21F7BAA5-AD93-4D62-9CCE-5100E3A0ECCE}" destId="{DFB5C71E-8F80-42CD-B18E-0BC7C3516E87}" srcOrd="0" destOrd="0" presId="urn:microsoft.com/office/officeart/2008/layout/VerticalCurvedList"/>
    <dgm:cxn modelId="{F8DDFEC9-1CE6-4721-8B19-B89267F3A947}" type="presParOf" srcId="{7969C8D7-E7D1-4DBC-817D-B7D87C4869BA}" destId="{CC89D7B7-FE67-4A24-8BAE-319363296A55}" srcOrd="0" destOrd="0" presId="urn:microsoft.com/office/officeart/2008/layout/VerticalCurvedList"/>
    <dgm:cxn modelId="{AC9E44C3-2587-4586-8CE6-70C26F1E4422}" type="presParOf" srcId="{CC89D7B7-FE67-4A24-8BAE-319363296A55}" destId="{D305C3DD-6D4C-4AF3-BDE0-A8479195EB84}" srcOrd="0" destOrd="0" presId="urn:microsoft.com/office/officeart/2008/layout/VerticalCurvedList"/>
    <dgm:cxn modelId="{30ED3B51-74B2-4B34-8361-37B87CBBD65F}" type="presParOf" srcId="{D305C3DD-6D4C-4AF3-BDE0-A8479195EB84}" destId="{9D0D8E37-BBDA-4135-84AD-79225E559939}" srcOrd="0" destOrd="0" presId="urn:microsoft.com/office/officeart/2008/layout/VerticalCurvedList"/>
    <dgm:cxn modelId="{4A51C8D5-4A14-4C09-BD36-2A5639E9BD9E}" type="presParOf" srcId="{D305C3DD-6D4C-4AF3-BDE0-A8479195EB84}" destId="{C8DA4AA4-E326-4B0D-BFA5-65F76A589A88}" srcOrd="1" destOrd="0" presId="urn:microsoft.com/office/officeart/2008/layout/VerticalCurvedList"/>
    <dgm:cxn modelId="{725D355F-764A-49D9-AA4F-3F15A9D4B511}" type="presParOf" srcId="{D305C3DD-6D4C-4AF3-BDE0-A8479195EB84}" destId="{B878D80D-AD34-4082-8736-54B78BB868D2}" srcOrd="2" destOrd="0" presId="urn:microsoft.com/office/officeart/2008/layout/VerticalCurvedList"/>
    <dgm:cxn modelId="{B13BA8DE-E398-42FE-BAC6-442EE6E2ACB9}" type="presParOf" srcId="{D305C3DD-6D4C-4AF3-BDE0-A8479195EB84}" destId="{E6ECE363-D37A-417B-B104-456C34A7D704}" srcOrd="3" destOrd="0" presId="urn:microsoft.com/office/officeart/2008/layout/VerticalCurvedList"/>
    <dgm:cxn modelId="{DE51BDE1-4B83-44FE-A651-B2D4A8797216}" type="presParOf" srcId="{CC89D7B7-FE67-4A24-8BAE-319363296A55}" destId="{935D6E85-E395-4A7E-A919-23D2B34C1FBC}" srcOrd="1" destOrd="0" presId="urn:microsoft.com/office/officeart/2008/layout/VerticalCurvedList"/>
    <dgm:cxn modelId="{D60CC5A4-F12A-4FC1-94D2-759EC9C767B5}" type="presParOf" srcId="{CC89D7B7-FE67-4A24-8BAE-319363296A55}" destId="{0D9CB971-EB76-41C3-9C04-9AC5FB2A806E}" srcOrd="2" destOrd="0" presId="urn:microsoft.com/office/officeart/2008/layout/VerticalCurvedList"/>
    <dgm:cxn modelId="{DFA003B4-68CF-47F9-B51A-E2B9926D6AD2}" type="presParOf" srcId="{0D9CB971-EB76-41C3-9C04-9AC5FB2A806E}" destId="{AE73C5CA-9CF8-4064-8998-11B5BD568A25}" srcOrd="0" destOrd="0" presId="urn:microsoft.com/office/officeart/2008/layout/VerticalCurvedList"/>
    <dgm:cxn modelId="{80BCFDED-5FC6-467D-BD88-5C279AC2D039}" type="presParOf" srcId="{CC89D7B7-FE67-4A24-8BAE-319363296A55}" destId="{DFB5C71E-8F80-42CD-B18E-0BC7C3516E87}" srcOrd="3" destOrd="0" presId="urn:microsoft.com/office/officeart/2008/layout/VerticalCurvedList"/>
    <dgm:cxn modelId="{950060E0-6E03-4D95-93BC-03474F4EEC80}" type="presParOf" srcId="{CC89D7B7-FE67-4A24-8BAE-319363296A55}" destId="{3FB464FC-6D49-4880-8E66-49C724712344}" srcOrd="4" destOrd="0" presId="urn:microsoft.com/office/officeart/2008/layout/VerticalCurvedList"/>
    <dgm:cxn modelId="{0098F007-8728-471C-A726-BC332A6C40DA}" type="presParOf" srcId="{3FB464FC-6D49-4880-8E66-49C724712344}" destId="{E513D5C7-5ECE-4444-8224-1F3E3B921F42}" srcOrd="0" destOrd="0" presId="urn:microsoft.com/office/officeart/2008/layout/VerticalCurvedList"/>
    <dgm:cxn modelId="{9ECDD137-DC56-4D1F-8801-6423288FDB75}" type="presParOf" srcId="{CC89D7B7-FE67-4A24-8BAE-319363296A55}" destId="{CDF09308-6D6B-4F8F-8AC5-F5CB236B6832}" srcOrd="5" destOrd="0" presId="urn:microsoft.com/office/officeart/2008/layout/VerticalCurvedList"/>
    <dgm:cxn modelId="{13557C73-D3A2-43B6-A28E-BDDD8A4DA6A6}" type="presParOf" srcId="{CC89D7B7-FE67-4A24-8BAE-319363296A55}" destId="{6792BBC8-7680-48FA-A57F-1FA6C07DA65D}" srcOrd="6" destOrd="0" presId="urn:microsoft.com/office/officeart/2008/layout/VerticalCurvedList"/>
    <dgm:cxn modelId="{C5B4EDE8-B925-452A-B3C1-25F94AED624C}" type="presParOf" srcId="{6792BBC8-7680-48FA-A57F-1FA6C07DA65D}" destId="{0D918796-87DE-48A7-AC9E-60C21C709701}" srcOrd="0" destOrd="0" presId="urn:microsoft.com/office/officeart/2008/layout/VerticalCurvedList"/>
    <dgm:cxn modelId="{B7A587EF-E4BC-4631-92F9-27BC4C5ACF2A}" type="presParOf" srcId="{CC89D7B7-FE67-4A24-8BAE-319363296A55}" destId="{A3E6D8CC-6026-44E2-8747-68C693487BF5}" srcOrd="7" destOrd="0" presId="urn:microsoft.com/office/officeart/2008/layout/VerticalCurvedList"/>
    <dgm:cxn modelId="{C05915D5-8582-4168-8478-79A4BECD6B83}" type="presParOf" srcId="{CC89D7B7-FE67-4A24-8BAE-319363296A55}" destId="{9ED1669F-7302-4966-9965-C6862E450EAF}" srcOrd="8" destOrd="0" presId="urn:microsoft.com/office/officeart/2008/layout/VerticalCurvedList"/>
    <dgm:cxn modelId="{76880B3F-FD53-4880-B40B-D2056FEFE1C6}" type="presParOf" srcId="{9ED1669F-7302-4966-9965-C6862E450EAF}" destId="{147D4B19-E55C-4CA2-BE25-C2E4D43EA055}" srcOrd="0" destOrd="0" presId="urn:microsoft.com/office/officeart/2008/layout/VerticalCurvedList"/>
    <dgm:cxn modelId="{90991BF7-43AB-46AD-A181-6443E0406D30}" type="presParOf" srcId="{CC89D7B7-FE67-4A24-8BAE-319363296A55}" destId="{7834AD3F-3667-4D85-85F5-4B3F28A1AA36}" srcOrd="9" destOrd="0" presId="urn:microsoft.com/office/officeart/2008/layout/VerticalCurvedList"/>
    <dgm:cxn modelId="{DC25E171-A478-4C1B-BB7C-73BF95B83898}" type="presParOf" srcId="{CC89D7B7-FE67-4A24-8BAE-319363296A55}" destId="{37D63DF5-A38A-47B9-BD42-BD8EFD8DBE94}" srcOrd="10" destOrd="0" presId="urn:microsoft.com/office/officeart/2008/layout/VerticalCurvedList"/>
    <dgm:cxn modelId="{62B78ADF-74A7-443F-98FC-C1F1772B358D}" type="presParOf" srcId="{37D63DF5-A38A-47B9-BD42-BD8EFD8DBE94}" destId="{D2D3684B-F8ED-41E2-BBFE-963ECF56F1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8C35C6-3556-4242-92B8-D3A0C38E8A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BBF78-2669-4FDD-A876-B906FD0D68EB}">
      <dgm:prSet phldrT="[Текст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https://monitoring.gov.ru/infosystems/inspector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C8B60-9971-49DB-828F-D639F8268B26}" type="par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E6EF2-2D21-4E14-8505-3665A52CB23B}" type="sibTrans" cxnId="{44EAFB13-DBF7-40F6-A824-B5A3E05CB5D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7BAA5-AD93-4D62-9CCE-5100E3A0ECCE}">
      <dgm:prSet phldrT="[Текст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https://knd.gov.ru/document/mp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05196-9BDF-40F1-A39F-620BF49FBCFE}" type="par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03658-610B-4DAE-AE6F-F113CD6437A9}" type="sibTrans" cxnId="{2AD7EE6E-B7AD-489C-91F5-50B916733EF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6D0A9-2C26-4091-ACA2-90BF84E97EAE}">
      <dgm:prSet phldrT="[Текст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https://t.me/VNE_gj_EAJ/9568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C95F5-41DE-4BA8-A337-EBDF5A737841}" type="par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673C8-0C82-47EC-9BB4-E6B0430DDA97}" type="sibTrans" cxnId="{657CAC93-3883-4BBF-B322-C6BCB8F852D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9C8D7-E7D1-4DBC-817D-B7D87C4869BA}" type="pres">
      <dgm:prSet presAssocID="{538C35C6-3556-4242-92B8-D3A0C38E8AEA}" presName="Name0" presStyleCnt="0">
        <dgm:presLayoutVars>
          <dgm:chMax val="7"/>
          <dgm:chPref val="7"/>
          <dgm:dir/>
        </dgm:presLayoutVars>
      </dgm:prSet>
      <dgm:spPr/>
    </dgm:pt>
    <dgm:pt modelId="{CC89D7B7-FE67-4A24-8BAE-319363296A55}" type="pres">
      <dgm:prSet presAssocID="{538C35C6-3556-4242-92B8-D3A0C38E8AEA}" presName="Name1" presStyleCnt="0"/>
      <dgm:spPr/>
    </dgm:pt>
    <dgm:pt modelId="{D305C3DD-6D4C-4AF3-BDE0-A8479195EB84}" type="pres">
      <dgm:prSet presAssocID="{538C35C6-3556-4242-92B8-D3A0C38E8AEA}" presName="cycle" presStyleCnt="0"/>
      <dgm:spPr/>
    </dgm:pt>
    <dgm:pt modelId="{9D0D8E37-BBDA-4135-84AD-79225E559939}" type="pres">
      <dgm:prSet presAssocID="{538C35C6-3556-4242-92B8-D3A0C38E8AEA}" presName="srcNode" presStyleLbl="node1" presStyleIdx="0" presStyleCnt="3"/>
      <dgm:spPr/>
    </dgm:pt>
    <dgm:pt modelId="{C8DA4AA4-E326-4B0D-BFA5-65F76A589A88}" type="pres">
      <dgm:prSet presAssocID="{538C35C6-3556-4242-92B8-D3A0C38E8AEA}" presName="conn" presStyleLbl="parChTrans1D2" presStyleIdx="0" presStyleCnt="1"/>
      <dgm:spPr/>
    </dgm:pt>
    <dgm:pt modelId="{B878D80D-AD34-4082-8736-54B78BB868D2}" type="pres">
      <dgm:prSet presAssocID="{538C35C6-3556-4242-92B8-D3A0C38E8AEA}" presName="extraNode" presStyleLbl="node1" presStyleIdx="0" presStyleCnt="3"/>
      <dgm:spPr/>
    </dgm:pt>
    <dgm:pt modelId="{E6ECE363-D37A-417B-B104-456C34A7D704}" type="pres">
      <dgm:prSet presAssocID="{538C35C6-3556-4242-92B8-D3A0C38E8AEA}" presName="dstNode" presStyleLbl="node1" presStyleIdx="0" presStyleCnt="3"/>
      <dgm:spPr/>
    </dgm:pt>
    <dgm:pt modelId="{935D6E85-E395-4A7E-A919-23D2B34C1FBC}" type="pres">
      <dgm:prSet presAssocID="{363BBF78-2669-4FDD-A876-B906FD0D68EB}" presName="text_1" presStyleLbl="node1" presStyleIdx="0" presStyleCnt="3">
        <dgm:presLayoutVars>
          <dgm:bulletEnabled val="1"/>
        </dgm:presLayoutVars>
      </dgm:prSet>
      <dgm:spPr/>
    </dgm:pt>
    <dgm:pt modelId="{0D9CB971-EB76-41C3-9C04-9AC5FB2A806E}" type="pres">
      <dgm:prSet presAssocID="{363BBF78-2669-4FDD-A876-B906FD0D68EB}" presName="accent_1" presStyleCnt="0"/>
      <dgm:spPr/>
    </dgm:pt>
    <dgm:pt modelId="{AE73C5CA-9CF8-4064-8998-11B5BD568A25}" type="pres">
      <dgm:prSet presAssocID="{363BBF78-2669-4FDD-A876-B906FD0D68EB}" presName="accentRepeatNode" presStyleLbl="solidFgAcc1" presStyleIdx="0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DFB5C71E-8F80-42CD-B18E-0BC7C3516E87}" type="pres">
      <dgm:prSet presAssocID="{21F7BAA5-AD93-4D62-9CCE-5100E3A0ECCE}" presName="text_2" presStyleLbl="node1" presStyleIdx="1" presStyleCnt="3">
        <dgm:presLayoutVars>
          <dgm:bulletEnabled val="1"/>
        </dgm:presLayoutVars>
      </dgm:prSet>
      <dgm:spPr/>
    </dgm:pt>
    <dgm:pt modelId="{3FB464FC-6D49-4880-8E66-49C724712344}" type="pres">
      <dgm:prSet presAssocID="{21F7BAA5-AD93-4D62-9CCE-5100E3A0ECCE}" presName="accent_2" presStyleCnt="0"/>
      <dgm:spPr/>
    </dgm:pt>
    <dgm:pt modelId="{E513D5C7-5ECE-4444-8224-1F3E3B921F42}" type="pres">
      <dgm:prSet presAssocID="{21F7BAA5-AD93-4D62-9CCE-5100E3A0ECCE}" presName="accentRepeatNode" presStyleLbl="solidFgAcc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CDF09308-6D6B-4F8F-8AC5-F5CB236B6832}" type="pres">
      <dgm:prSet presAssocID="{A786D0A9-2C26-4091-ACA2-90BF84E97EAE}" presName="text_3" presStyleLbl="node1" presStyleIdx="2" presStyleCnt="3">
        <dgm:presLayoutVars>
          <dgm:bulletEnabled val="1"/>
        </dgm:presLayoutVars>
      </dgm:prSet>
      <dgm:spPr/>
    </dgm:pt>
    <dgm:pt modelId="{6792BBC8-7680-48FA-A57F-1FA6C07DA65D}" type="pres">
      <dgm:prSet presAssocID="{A786D0A9-2C26-4091-ACA2-90BF84E97EAE}" presName="accent_3" presStyleCnt="0"/>
      <dgm:spPr/>
    </dgm:pt>
    <dgm:pt modelId="{0D918796-87DE-48A7-AC9E-60C21C709701}" type="pres">
      <dgm:prSet presAssocID="{A786D0A9-2C26-4091-ACA2-90BF84E97EAE}" presName="accentRepeatNode" presStyleLbl="solidFgAcc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44EAFB13-DBF7-40F6-A824-B5A3E05CB5D7}" srcId="{538C35C6-3556-4242-92B8-D3A0C38E8AEA}" destId="{363BBF78-2669-4FDD-A876-B906FD0D68EB}" srcOrd="0" destOrd="0" parTransId="{9BEC8B60-9971-49DB-828F-D639F8268B26}" sibTransId="{E3AE6EF2-2D21-4E14-8505-3665A52CB23B}"/>
    <dgm:cxn modelId="{2AD7EE6E-B7AD-489C-91F5-50B916733EF9}" srcId="{538C35C6-3556-4242-92B8-D3A0C38E8AEA}" destId="{21F7BAA5-AD93-4D62-9CCE-5100E3A0ECCE}" srcOrd="1" destOrd="0" parTransId="{F3705196-9BDF-40F1-A39F-620BF49FBCFE}" sibTransId="{34803658-610B-4DAE-AE6F-F113CD6437A9}"/>
    <dgm:cxn modelId="{9C96A250-FA54-4853-A222-94BDF9FAC468}" type="presOf" srcId="{E3AE6EF2-2D21-4E14-8505-3665A52CB23B}" destId="{C8DA4AA4-E326-4B0D-BFA5-65F76A589A88}" srcOrd="0" destOrd="0" presId="urn:microsoft.com/office/officeart/2008/layout/VerticalCurvedList"/>
    <dgm:cxn modelId="{F5683E77-A285-4378-A8F5-49838022ABD3}" type="presOf" srcId="{538C35C6-3556-4242-92B8-D3A0C38E8AEA}" destId="{7969C8D7-E7D1-4DBC-817D-B7D87C4869BA}" srcOrd="0" destOrd="0" presId="urn:microsoft.com/office/officeart/2008/layout/VerticalCurvedList"/>
    <dgm:cxn modelId="{6219228E-7F75-4FEF-A433-E4631CF72597}" type="presOf" srcId="{363BBF78-2669-4FDD-A876-B906FD0D68EB}" destId="{935D6E85-E395-4A7E-A919-23D2B34C1FBC}" srcOrd="0" destOrd="0" presId="urn:microsoft.com/office/officeart/2008/layout/VerticalCurvedList"/>
    <dgm:cxn modelId="{657CAC93-3883-4BBF-B322-C6BCB8F852D2}" srcId="{538C35C6-3556-4242-92B8-D3A0C38E8AEA}" destId="{A786D0A9-2C26-4091-ACA2-90BF84E97EAE}" srcOrd="2" destOrd="0" parTransId="{49FC95F5-41DE-4BA8-A337-EBDF5A737841}" sibTransId="{BAF673C8-0C82-47EC-9BB4-E6B0430DDA97}"/>
    <dgm:cxn modelId="{874518A3-D237-48D8-9970-AEC0A4DF2148}" type="presOf" srcId="{A786D0A9-2C26-4091-ACA2-90BF84E97EAE}" destId="{CDF09308-6D6B-4F8F-8AC5-F5CB236B6832}" srcOrd="0" destOrd="0" presId="urn:microsoft.com/office/officeart/2008/layout/VerticalCurvedList"/>
    <dgm:cxn modelId="{E039E2D8-A039-4CC8-94A9-B876F23EB8B8}" type="presOf" srcId="{21F7BAA5-AD93-4D62-9CCE-5100E3A0ECCE}" destId="{DFB5C71E-8F80-42CD-B18E-0BC7C3516E87}" srcOrd="0" destOrd="0" presId="urn:microsoft.com/office/officeart/2008/layout/VerticalCurvedList"/>
    <dgm:cxn modelId="{F8DDFEC9-1CE6-4721-8B19-B89267F3A947}" type="presParOf" srcId="{7969C8D7-E7D1-4DBC-817D-B7D87C4869BA}" destId="{CC89D7B7-FE67-4A24-8BAE-319363296A55}" srcOrd="0" destOrd="0" presId="urn:microsoft.com/office/officeart/2008/layout/VerticalCurvedList"/>
    <dgm:cxn modelId="{AC9E44C3-2587-4586-8CE6-70C26F1E4422}" type="presParOf" srcId="{CC89D7B7-FE67-4A24-8BAE-319363296A55}" destId="{D305C3DD-6D4C-4AF3-BDE0-A8479195EB84}" srcOrd="0" destOrd="0" presId="urn:microsoft.com/office/officeart/2008/layout/VerticalCurvedList"/>
    <dgm:cxn modelId="{30ED3B51-74B2-4B34-8361-37B87CBBD65F}" type="presParOf" srcId="{D305C3DD-6D4C-4AF3-BDE0-A8479195EB84}" destId="{9D0D8E37-BBDA-4135-84AD-79225E559939}" srcOrd="0" destOrd="0" presId="urn:microsoft.com/office/officeart/2008/layout/VerticalCurvedList"/>
    <dgm:cxn modelId="{4A51C8D5-4A14-4C09-BD36-2A5639E9BD9E}" type="presParOf" srcId="{D305C3DD-6D4C-4AF3-BDE0-A8479195EB84}" destId="{C8DA4AA4-E326-4B0D-BFA5-65F76A589A88}" srcOrd="1" destOrd="0" presId="urn:microsoft.com/office/officeart/2008/layout/VerticalCurvedList"/>
    <dgm:cxn modelId="{725D355F-764A-49D9-AA4F-3F15A9D4B511}" type="presParOf" srcId="{D305C3DD-6D4C-4AF3-BDE0-A8479195EB84}" destId="{B878D80D-AD34-4082-8736-54B78BB868D2}" srcOrd="2" destOrd="0" presId="urn:microsoft.com/office/officeart/2008/layout/VerticalCurvedList"/>
    <dgm:cxn modelId="{B13BA8DE-E398-42FE-BAC6-442EE6E2ACB9}" type="presParOf" srcId="{D305C3DD-6D4C-4AF3-BDE0-A8479195EB84}" destId="{E6ECE363-D37A-417B-B104-456C34A7D704}" srcOrd="3" destOrd="0" presId="urn:microsoft.com/office/officeart/2008/layout/VerticalCurvedList"/>
    <dgm:cxn modelId="{DE51BDE1-4B83-44FE-A651-B2D4A8797216}" type="presParOf" srcId="{CC89D7B7-FE67-4A24-8BAE-319363296A55}" destId="{935D6E85-E395-4A7E-A919-23D2B34C1FBC}" srcOrd="1" destOrd="0" presId="urn:microsoft.com/office/officeart/2008/layout/VerticalCurvedList"/>
    <dgm:cxn modelId="{D60CC5A4-F12A-4FC1-94D2-759EC9C767B5}" type="presParOf" srcId="{CC89D7B7-FE67-4A24-8BAE-319363296A55}" destId="{0D9CB971-EB76-41C3-9C04-9AC5FB2A806E}" srcOrd="2" destOrd="0" presId="urn:microsoft.com/office/officeart/2008/layout/VerticalCurvedList"/>
    <dgm:cxn modelId="{DFA003B4-68CF-47F9-B51A-E2B9926D6AD2}" type="presParOf" srcId="{0D9CB971-EB76-41C3-9C04-9AC5FB2A806E}" destId="{AE73C5CA-9CF8-4064-8998-11B5BD568A25}" srcOrd="0" destOrd="0" presId="urn:microsoft.com/office/officeart/2008/layout/VerticalCurvedList"/>
    <dgm:cxn modelId="{80BCFDED-5FC6-467D-BD88-5C279AC2D039}" type="presParOf" srcId="{CC89D7B7-FE67-4A24-8BAE-319363296A55}" destId="{DFB5C71E-8F80-42CD-B18E-0BC7C3516E87}" srcOrd="3" destOrd="0" presId="urn:microsoft.com/office/officeart/2008/layout/VerticalCurvedList"/>
    <dgm:cxn modelId="{950060E0-6E03-4D95-93BC-03474F4EEC80}" type="presParOf" srcId="{CC89D7B7-FE67-4A24-8BAE-319363296A55}" destId="{3FB464FC-6D49-4880-8E66-49C724712344}" srcOrd="4" destOrd="0" presId="urn:microsoft.com/office/officeart/2008/layout/VerticalCurvedList"/>
    <dgm:cxn modelId="{0098F007-8728-471C-A726-BC332A6C40DA}" type="presParOf" srcId="{3FB464FC-6D49-4880-8E66-49C724712344}" destId="{E513D5C7-5ECE-4444-8224-1F3E3B921F42}" srcOrd="0" destOrd="0" presId="urn:microsoft.com/office/officeart/2008/layout/VerticalCurvedList"/>
    <dgm:cxn modelId="{9ECDD137-DC56-4D1F-8801-6423288FDB75}" type="presParOf" srcId="{CC89D7B7-FE67-4A24-8BAE-319363296A55}" destId="{CDF09308-6D6B-4F8F-8AC5-F5CB236B6832}" srcOrd="5" destOrd="0" presId="urn:microsoft.com/office/officeart/2008/layout/VerticalCurvedList"/>
    <dgm:cxn modelId="{13557C73-D3A2-43B6-A28E-BDDD8A4DA6A6}" type="presParOf" srcId="{CC89D7B7-FE67-4A24-8BAE-319363296A55}" destId="{6792BBC8-7680-48FA-A57F-1FA6C07DA65D}" srcOrd="6" destOrd="0" presId="urn:microsoft.com/office/officeart/2008/layout/VerticalCurvedList"/>
    <dgm:cxn modelId="{C5B4EDE8-B925-452A-B3C1-25F94AED624C}" type="presParOf" srcId="{6792BBC8-7680-48FA-A57F-1FA6C07DA65D}" destId="{0D918796-87DE-48A7-AC9E-60C21C7097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9CB55-F956-41D2-945A-6C775B3425A2}">
      <dsp:nvSpPr>
        <dsp:cNvPr id="0" name=""/>
        <dsp:cNvSpPr/>
      </dsp:nvSpPr>
      <dsp:spPr>
        <a:xfrm>
          <a:off x="0" y="0"/>
          <a:ext cx="4779967" cy="47799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121D8-E594-40CF-ADF2-FD5437BD2C4F}">
      <dsp:nvSpPr>
        <dsp:cNvPr id="0" name=""/>
        <dsp:cNvSpPr/>
      </dsp:nvSpPr>
      <dsp:spPr>
        <a:xfrm>
          <a:off x="2373048" y="0"/>
          <a:ext cx="5880256" cy="4779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Ространснадзора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https://rostransnadzor.gov.ru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3048" y="0"/>
        <a:ext cx="5880256" cy="1433993"/>
      </dsp:txXfrm>
    </dsp:sp>
    <dsp:sp modelId="{884CE2D9-A399-4D3A-A4D9-C2E93F612B34}">
      <dsp:nvSpPr>
        <dsp:cNvPr id="0" name=""/>
        <dsp:cNvSpPr/>
      </dsp:nvSpPr>
      <dsp:spPr>
        <a:xfrm>
          <a:off x="836495" y="1433993"/>
          <a:ext cx="3106975" cy="31069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008C4-ED1D-4C7D-9009-D1BB6F408AC4}">
      <dsp:nvSpPr>
        <dsp:cNvPr id="0" name=""/>
        <dsp:cNvSpPr/>
      </dsp:nvSpPr>
      <dsp:spPr>
        <a:xfrm>
          <a:off x="2389983" y="1433993"/>
          <a:ext cx="5880256" cy="3106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Сообщество в ВК:  </a:t>
          </a:r>
          <a:r>
            <a:rPr lang="ru-RU" sz="2800" b="1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https://vk.com/mtu_szfo</a:t>
          </a:r>
          <a:r>
            <a:rPr lang="ru-RU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9983" y="1433993"/>
        <a:ext cx="5880256" cy="1433988"/>
      </dsp:txXfrm>
    </dsp:sp>
    <dsp:sp modelId="{94C60137-28CB-41A5-8072-05A9EFC4A308}">
      <dsp:nvSpPr>
        <dsp:cNvPr id="0" name=""/>
        <dsp:cNvSpPr/>
      </dsp:nvSpPr>
      <dsp:spPr>
        <a:xfrm>
          <a:off x="1672989" y="2867981"/>
          <a:ext cx="1433988" cy="14339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47308-E20D-4484-B8CD-4149F43F8A59}">
      <dsp:nvSpPr>
        <dsp:cNvPr id="0" name=""/>
        <dsp:cNvSpPr/>
      </dsp:nvSpPr>
      <dsp:spPr>
        <a:xfrm>
          <a:off x="2389983" y="2867981"/>
          <a:ext cx="5880256" cy="14339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Телеграмм канал:  </a:t>
          </a: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https://t.me/mtu_szfo</a:t>
          </a:r>
          <a:r>
            <a:rPr lang="ru-RU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9983" y="2867981"/>
        <a:ext cx="5880256" cy="143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4AA4-E326-4B0D-BFA5-65F76A589A88}">
      <dsp:nvSpPr>
        <dsp:cNvPr id="0" name=""/>
        <dsp:cNvSpPr/>
      </dsp:nvSpPr>
      <dsp:spPr>
        <a:xfrm>
          <a:off x="-1876124" y="-291167"/>
          <a:ext cx="2243776" cy="2243776"/>
        </a:xfrm>
        <a:prstGeom prst="blockArc">
          <a:avLst>
            <a:gd name="adj1" fmla="val 18900000"/>
            <a:gd name="adj2" fmla="val 2700000"/>
            <a:gd name="adj3" fmla="val 96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6E85-E395-4A7E-A919-23D2B34C1FBC}">
      <dsp:nvSpPr>
        <dsp:cNvPr id="0" name=""/>
        <dsp:cNvSpPr/>
      </dsp:nvSpPr>
      <dsp:spPr>
        <a:xfrm>
          <a:off x="162527" y="103806"/>
          <a:ext cx="3693100" cy="20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инспекционный визит</a:t>
          </a:r>
        </a:p>
      </dsp:txBody>
      <dsp:txXfrm>
        <a:off x="162527" y="103806"/>
        <a:ext cx="3693100" cy="207746"/>
      </dsp:txXfrm>
    </dsp:sp>
    <dsp:sp modelId="{AE73C5CA-9CF8-4064-8998-11B5BD568A25}">
      <dsp:nvSpPr>
        <dsp:cNvPr id="0" name=""/>
        <dsp:cNvSpPr/>
      </dsp:nvSpPr>
      <dsp:spPr>
        <a:xfrm>
          <a:off x="32685" y="77838"/>
          <a:ext cx="259683" cy="259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EB7A-D3FB-4642-82C9-19EE9272DA14}">
      <dsp:nvSpPr>
        <dsp:cNvPr id="0" name=""/>
        <dsp:cNvSpPr/>
      </dsp:nvSpPr>
      <dsp:spPr>
        <a:xfrm>
          <a:off x="298916" y="439969"/>
          <a:ext cx="3544234" cy="20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</a:t>
          </a:r>
        </a:p>
      </dsp:txBody>
      <dsp:txXfrm>
        <a:off x="298916" y="439969"/>
        <a:ext cx="3544234" cy="207746"/>
      </dsp:txXfrm>
    </dsp:sp>
    <dsp:sp modelId="{FC059282-EE23-4C40-911E-2731D6CBF670}">
      <dsp:nvSpPr>
        <dsp:cNvPr id="0" name=""/>
        <dsp:cNvSpPr/>
      </dsp:nvSpPr>
      <dsp:spPr>
        <a:xfrm>
          <a:off x="181550" y="389358"/>
          <a:ext cx="259683" cy="259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45171-E898-4E12-ACC3-8FC123F7FCC3}">
      <dsp:nvSpPr>
        <dsp:cNvPr id="0" name=""/>
        <dsp:cNvSpPr/>
      </dsp:nvSpPr>
      <dsp:spPr>
        <a:xfrm>
          <a:off x="357081" y="726847"/>
          <a:ext cx="3498545" cy="20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Выездная проверка</a:t>
          </a:r>
        </a:p>
      </dsp:txBody>
      <dsp:txXfrm>
        <a:off x="357081" y="726847"/>
        <a:ext cx="3498545" cy="207746"/>
      </dsp:txXfrm>
    </dsp:sp>
    <dsp:sp modelId="{E513D5C7-5ECE-4444-8224-1F3E3B921F42}">
      <dsp:nvSpPr>
        <dsp:cNvPr id="0" name=""/>
        <dsp:cNvSpPr/>
      </dsp:nvSpPr>
      <dsp:spPr>
        <a:xfrm>
          <a:off x="227240" y="700878"/>
          <a:ext cx="259683" cy="259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6C9F9-C950-4C5E-8F9C-DCB340EAE419}">
      <dsp:nvSpPr>
        <dsp:cNvPr id="0" name=""/>
        <dsp:cNvSpPr/>
      </dsp:nvSpPr>
      <dsp:spPr>
        <a:xfrm>
          <a:off x="311392" y="1038367"/>
          <a:ext cx="3544234" cy="20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рейдовый осмотр </a:t>
          </a:r>
        </a:p>
      </dsp:txBody>
      <dsp:txXfrm>
        <a:off x="311392" y="1038367"/>
        <a:ext cx="3544234" cy="207746"/>
      </dsp:txXfrm>
    </dsp:sp>
    <dsp:sp modelId="{0D918796-87DE-48A7-AC9E-60C21C709701}">
      <dsp:nvSpPr>
        <dsp:cNvPr id="0" name=""/>
        <dsp:cNvSpPr/>
      </dsp:nvSpPr>
      <dsp:spPr>
        <a:xfrm>
          <a:off x="181550" y="1012399"/>
          <a:ext cx="259683" cy="259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A379-1AA1-4C4C-A8A1-9AFD6B568A56}">
      <dsp:nvSpPr>
        <dsp:cNvPr id="0" name=""/>
        <dsp:cNvSpPr/>
      </dsp:nvSpPr>
      <dsp:spPr>
        <a:xfrm>
          <a:off x="162527" y="1349887"/>
          <a:ext cx="3693100" cy="20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профилактический визит</a:t>
          </a:r>
        </a:p>
      </dsp:txBody>
      <dsp:txXfrm>
        <a:off x="162527" y="1349887"/>
        <a:ext cx="3693100" cy="207746"/>
      </dsp:txXfrm>
    </dsp:sp>
    <dsp:sp modelId="{147D4B19-E55C-4CA2-BE25-C2E4D43EA055}">
      <dsp:nvSpPr>
        <dsp:cNvPr id="0" name=""/>
        <dsp:cNvSpPr/>
      </dsp:nvSpPr>
      <dsp:spPr>
        <a:xfrm>
          <a:off x="32685" y="1323919"/>
          <a:ext cx="259683" cy="259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4AA4-E326-4B0D-BFA5-65F76A589A88}">
      <dsp:nvSpPr>
        <dsp:cNvPr id="0" name=""/>
        <dsp:cNvSpPr/>
      </dsp:nvSpPr>
      <dsp:spPr>
        <a:xfrm>
          <a:off x="-2105868" y="-326095"/>
          <a:ext cx="2516696" cy="2516696"/>
        </a:xfrm>
        <a:prstGeom prst="blockArc">
          <a:avLst>
            <a:gd name="adj1" fmla="val 18900000"/>
            <a:gd name="adj2" fmla="val 2700000"/>
            <a:gd name="adj3" fmla="val 8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6E85-E395-4A7E-A919-23D2B34C1FBC}">
      <dsp:nvSpPr>
        <dsp:cNvPr id="0" name=""/>
        <dsp:cNvSpPr/>
      </dsp:nvSpPr>
      <dsp:spPr>
        <a:xfrm>
          <a:off x="181291" y="116494"/>
          <a:ext cx="3858949" cy="233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осмотр</a:t>
          </a:r>
        </a:p>
      </dsp:txBody>
      <dsp:txXfrm>
        <a:off x="181291" y="116494"/>
        <a:ext cx="3858949" cy="233137"/>
      </dsp:txXfrm>
    </dsp:sp>
    <dsp:sp modelId="{AE73C5CA-9CF8-4064-8998-11B5BD568A25}">
      <dsp:nvSpPr>
        <dsp:cNvPr id="0" name=""/>
        <dsp:cNvSpPr/>
      </dsp:nvSpPr>
      <dsp:spPr>
        <a:xfrm>
          <a:off x="35580" y="87352"/>
          <a:ext cx="291422" cy="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C71E-8F80-42CD-B18E-0BC7C3516E87}">
      <dsp:nvSpPr>
        <dsp:cNvPr id="0" name=""/>
        <dsp:cNvSpPr/>
      </dsp:nvSpPr>
      <dsp:spPr>
        <a:xfrm>
          <a:off x="348351" y="466089"/>
          <a:ext cx="3691889" cy="233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досмотр</a:t>
          </a:r>
        </a:p>
      </dsp:txBody>
      <dsp:txXfrm>
        <a:off x="348351" y="466089"/>
        <a:ext cx="3691889" cy="233137"/>
      </dsp:txXfrm>
    </dsp:sp>
    <dsp:sp modelId="{E513D5C7-5ECE-4444-8224-1F3E3B921F42}">
      <dsp:nvSpPr>
        <dsp:cNvPr id="0" name=""/>
        <dsp:cNvSpPr/>
      </dsp:nvSpPr>
      <dsp:spPr>
        <a:xfrm>
          <a:off x="202640" y="436946"/>
          <a:ext cx="291422" cy="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9308-6D6B-4F8F-8AC5-F5CB236B6832}">
      <dsp:nvSpPr>
        <dsp:cNvPr id="0" name=""/>
        <dsp:cNvSpPr/>
      </dsp:nvSpPr>
      <dsp:spPr>
        <a:xfrm>
          <a:off x="399625" y="815684"/>
          <a:ext cx="3640615" cy="233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опрос</a:t>
          </a:r>
        </a:p>
      </dsp:txBody>
      <dsp:txXfrm>
        <a:off x="399625" y="815684"/>
        <a:ext cx="3640615" cy="233137"/>
      </dsp:txXfrm>
    </dsp:sp>
    <dsp:sp modelId="{0D918796-87DE-48A7-AC9E-60C21C709701}">
      <dsp:nvSpPr>
        <dsp:cNvPr id="0" name=""/>
        <dsp:cNvSpPr/>
      </dsp:nvSpPr>
      <dsp:spPr>
        <a:xfrm>
          <a:off x="253914" y="786541"/>
          <a:ext cx="291422" cy="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6D8CC-6026-44E2-8747-68C693487BF5}">
      <dsp:nvSpPr>
        <dsp:cNvPr id="0" name=""/>
        <dsp:cNvSpPr/>
      </dsp:nvSpPr>
      <dsp:spPr>
        <a:xfrm>
          <a:off x="348351" y="1165278"/>
          <a:ext cx="3691889" cy="233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экспертиза</a:t>
          </a:r>
        </a:p>
      </dsp:txBody>
      <dsp:txXfrm>
        <a:off x="348351" y="1165278"/>
        <a:ext cx="3691889" cy="233137"/>
      </dsp:txXfrm>
    </dsp:sp>
    <dsp:sp modelId="{147D4B19-E55C-4CA2-BE25-C2E4D43EA055}">
      <dsp:nvSpPr>
        <dsp:cNvPr id="0" name=""/>
        <dsp:cNvSpPr/>
      </dsp:nvSpPr>
      <dsp:spPr>
        <a:xfrm>
          <a:off x="202640" y="1136136"/>
          <a:ext cx="291422" cy="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4AD3F-3667-4D85-85F5-4B3F28A1AA36}">
      <dsp:nvSpPr>
        <dsp:cNvPr id="0" name=""/>
        <dsp:cNvSpPr/>
      </dsp:nvSpPr>
      <dsp:spPr>
        <a:xfrm>
          <a:off x="181291" y="1514873"/>
          <a:ext cx="3858949" cy="233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5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</a:t>
          </a:r>
        </a:p>
      </dsp:txBody>
      <dsp:txXfrm>
        <a:off x="181291" y="1514873"/>
        <a:ext cx="3858949" cy="233137"/>
      </dsp:txXfrm>
    </dsp:sp>
    <dsp:sp modelId="{D2D3684B-F8ED-41E2-BBFE-963ECF56F15A}">
      <dsp:nvSpPr>
        <dsp:cNvPr id="0" name=""/>
        <dsp:cNvSpPr/>
      </dsp:nvSpPr>
      <dsp:spPr>
        <a:xfrm>
          <a:off x="35580" y="1485731"/>
          <a:ext cx="291422" cy="291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4AA4-E326-4B0D-BFA5-65F76A589A88}">
      <dsp:nvSpPr>
        <dsp:cNvPr id="0" name=""/>
        <dsp:cNvSpPr/>
      </dsp:nvSpPr>
      <dsp:spPr>
        <a:xfrm>
          <a:off x="-2220748" y="-343559"/>
          <a:ext cx="2653165" cy="2653165"/>
        </a:xfrm>
        <a:prstGeom prst="blockArc">
          <a:avLst>
            <a:gd name="adj1" fmla="val 18900000"/>
            <a:gd name="adj2" fmla="val 2700000"/>
            <a:gd name="adj3" fmla="val 81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6E85-E395-4A7E-A919-23D2B34C1FBC}">
      <dsp:nvSpPr>
        <dsp:cNvPr id="0" name=""/>
        <dsp:cNvSpPr/>
      </dsp:nvSpPr>
      <dsp:spPr>
        <a:xfrm>
          <a:off x="277967" y="196604"/>
          <a:ext cx="6019185" cy="39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https://monitoring.gov.ru/infosystems/inspector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967" y="196604"/>
        <a:ext cx="6019185" cy="393209"/>
      </dsp:txXfrm>
    </dsp:sp>
    <dsp:sp modelId="{AE73C5CA-9CF8-4064-8998-11B5BD568A25}">
      <dsp:nvSpPr>
        <dsp:cNvPr id="0" name=""/>
        <dsp:cNvSpPr/>
      </dsp:nvSpPr>
      <dsp:spPr>
        <a:xfrm>
          <a:off x="32211" y="147453"/>
          <a:ext cx="491511" cy="4915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5C71E-8F80-42CD-B18E-0BC7C3516E87}">
      <dsp:nvSpPr>
        <dsp:cNvPr id="0" name=""/>
        <dsp:cNvSpPr/>
      </dsp:nvSpPr>
      <dsp:spPr>
        <a:xfrm>
          <a:off x="420898" y="786418"/>
          <a:ext cx="5876253" cy="39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https://knd.gov.ru/document/mp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898" y="786418"/>
        <a:ext cx="5876253" cy="393209"/>
      </dsp:txXfrm>
    </dsp:sp>
    <dsp:sp modelId="{E513D5C7-5ECE-4444-8224-1F3E3B921F42}">
      <dsp:nvSpPr>
        <dsp:cNvPr id="0" name=""/>
        <dsp:cNvSpPr/>
      </dsp:nvSpPr>
      <dsp:spPr>
        <a:xfrm>
          <a:off x="175142" y="737267"/>
          <a:ext cx="491511" cy="4915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9308-6D6B-4F8F-8AC5-F5CB236B6832}">
      <dsp:nvSpPr>
        <dsp:cNvPr id="0" name=""/>
        <dsp:cNvSpPr/>
      </dsp:nvSpPr>
      <dsp:spPr>
        <a:xfrm>
          <a:off x="277967" y="1376232"/>
          <a:ext cx="6019185" cy="39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1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https://t.me/VNE_gj_EAJ/9568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967" y="1376232"/>
        <a:ext cx="6019185" cy="393209"/>
      </dsp:txXfrm>
    </dsp:sp>
    <dsp:sp modelId="{0D918796-87DE-48A7-AC9E-60C21C709701}">
      <dsp:nvSpPr>
        <dsp:cNvPr id="0" name=""/>
        <dsp:cNvSpPr/>
      </dsp:nvSpPr>
      <dsp:spPr>
        <a:xfrm>
          <a:off x="32211" y="1327081"/>
          <a:ext cx="491511" cy="4915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8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0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5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0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E686-82D8-460C-899D-3B98F042709E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A2C6-DD7C-47ED-9661-30213F69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2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png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4.xml"/><Relationship Id="rId10" Type="http://schemas.openxmlformats.org/officeDocument/2006/relationships/diagramQuickStyle" Target="../diagrams/quickStyle3.xml"/><Relationship Id="rId19" Type="http://schemas.microsoft.com/office/2007/relationships/diagramDrawing" Target="../diagrams/drawing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9B0D7AA-3429-4EC6-ADCA-9AC46229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219200"/>
            <a:ext cx="11125200" cy="2954655"/>
          </a:xfrm>
          <a:prstGeom prst="rect">
            <a:avLst/>
          </a:prstGeom>
          <a:noFill/>
          <a:ln>
            <a:noFill/>
          </a:ln>
          <a:effectLst>
            <a:glow rad="139700">
              <a:srgbClr val="E7E6E6">
                <a:alpha val="40000"/>
              </a:srgb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отдела государственного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автодорожного надзора по Республике Коми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МТУ Ространснадзора по СЗФО.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год.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78E63D59-07A0-4FE1-AFDE-6853BC81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4876800"/>
            <a:ext cx="111252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начальник ТОГАДН по Республике Коми МТУ Ространснадзора по СЗФО  </a:t>
            </a:r>
          </a:p>
          <a:p>
            <a:pPr marL="176213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 Антон Владимирович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78E63D59-07A0-4FE1-AFDE-6853BC81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04" y="6287631"/>
            <a:ext cx="111252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Сыктывкар,</a:t>
            </a:r>
            <a:r>
              <a:rPr kumimoji="0" lang="ru-RU" altLang="ru-RU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2026 г.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656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E9B0D7AA-3429-4EC6-ADCA-9AC46229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2" y="725557"/>
            <a:ext cx="11854818" cy="400110"/>
          </a:xfrm>
          <a:prstGeom prst="rect">
            <a:avLst/>
          </a:prstGeom>
          <a:noFill/>
          <a:ln>
            <a:noFill/>
          </a:ln>
          <a:effectLst>
            <a:glow rad="139700">
              <a:srgbClr val="E7E6E6">
                <a:alpha val="40000"/>
              </a:srgb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«Инспектор»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0980002"/>
              </p:ext>
            </p:extLst>
          </p:nvPr>
        </p:nvGraphicFramePr>
        <p:xfrm>
          <a:off x="337183" y="2326358"/>
          <a:ext cx="3872868" cy="166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9990" y="1373674"/>
            <a:ext cx="481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мероприятия можно провести при помощи Мобильного инспектора?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30137" y="1264348"/>
            <a:ext cx="4814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контрольные (надзорные) действия можно осуществить при помощи Мобильного инспектора?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80413733"/>
              </p:ext>
            </p:extLst>
          </p:nvPr>
        </p:nvGraphicFramePr>
        <p:xfrm>
          <a:off x="7307002" y="2165880"/>
          <a:ext cx="4060689" cy="186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/>
          <a:srcRect l="23876" t="33993" r="34899" b="25934"/>
          <a:stretch/>
        </p:blipFill>
        <p:spPr>
          <a:xfrm>
            <a:off x="4457222" y="2326358"/>
            <a:ext cx="2849780" cy="155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6817" y="3987799"/>
            <a:ext cx="3369366" cy="287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444285" y="4169066"/>
            <a:ext cx="4814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ссылки: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993778557"/>
              </p:ext>
            </p:extLst>
          </p:nvPr>
        </p:nvGraphicFramePr>
        <p:xfrm>
          <a:off x="5425350" y="4538398"/>
          <a:ext cx="6319204" cy="196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08457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E9B0D7AA-3429-4EC6-ADCA-9AC46229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31" y="3122244"/>
            <a:ext cx="10972800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7E6E6">
                <a:alpha val="40000"/>
              </a:srgb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385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E9B0D7AA-3429-4EC6-ADCA-9AC46229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1" y="838562"/>
            <a:ext cx="11854818" cy="707886"/>
          </a:xfrm>
          <a:prstGeom prst="rect">
            <a:avLst/>
          </a:prstGeom>
          <a:noFill/>
          <a:ln>
            <a:noFill/>
          </a:ln>
          <a:effectLst>
            <a:glow rad="139700">
              <a:srgbClr val="E7E6E6">
                <a:alpha val="40000"/>
              </a:srgb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 и доступность информации о деятельности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МТУ Ространснадзора по СЗФО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62293221"/>
              </p:ext>
            </p:extLst>
          </p:nvPr>
        </p:nvGraphicFramePr>
        <p:xfrm>
          <a:off x="69990" y="1699210"/>
          <a:ext cx="8270240" cy="477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3283" t="20024" r="4278" b="3267"/>
          <a:stretch/>
        </p:blipFill>
        <p:spPr>
          <a:xfrm>
            <a:off x="8534397" y="2239141"/>
            <a:ext cx="3559761" cy="34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8720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7F0FEB4-A7A9-47BB-B41E-A5470660D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12838"/>
              </p:ext>
            </p:extLst>
          </p:nvPr>
        </p:nvGraphicFramePr>
        <p:xfrm>
          <a:off x="186608" y="1015434"/>
          <a:ext cx="7015470" cy="558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35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14E759-0C2D-4CDB-AF57-AB76B5F7D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10396"/>
              </p:ext>
            </p:extLst>
          </p:nvPr>
        </p:nvGraphicFramePr>
        <p:xfrm>
          <a:off x="69989" y="837040"/>
          <a:ext cx="11464785" cy="58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44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729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76539" y="5797208"/>
            <a:ext cx="3024383" cy="844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C41D4E2-C2CA-4C81-A1E7-B9EB3179C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712392"/>
              </p:ext>
            </p:extLst>
          </p:nvPr>
        </p:nvGraphicFramePr>
        <p:xfrm>
          <a:off x="268458" y="962025"/>
          <a:ext cx="6741942" cy="576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Объект 1">
            <a:extLst>
              <a:ext uri="{FF2B5EF4-FFF2-40B4-BE49-F238E27FC236}">
                <a16:creationId xmlns:a16="http://schemas.microsoft.com/office/drawing/2014/main" id="{01B3B0A0-D8C5-4A61-B937-BE55ED07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962025"/>
            <a:ext cx="3905250" cy="2963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71096C-64FB-48C3-AE21-07603AFC8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3945011"/>
            <a:ext cx="3905250" cy="28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433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E9B0D7AA-3429-4EC6-ADCA-9AC46229C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35" y="844260"/>
            <a:ext cx="11854818" cy="707886"/>
          </a:xfrm>
          <a:prstGeom prst="rect">
            <a:avLst/>
          </a:prstGeom>
          <a:noFill/>
          <a:ln>
            <a:noFill/>
          </a:ln>
          <a:effectLst>
            <a:glow rad="139700">
              <a:srgbClr val="E7E6E6">
                <a:alpha val="40000"/>
              </a:srgbClr>
            </a:glo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1961" y="5170191"/>
            <a:ext cx="4664764" cy="844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408B93-CDFB-494F-AF51-45F012D3B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69964"/>
              </p:ext>
            </p:extLst>
          </p:nvPr>
        </p:nvGraphicFramePr>
        <p:xfrm>
          <a:off x="381000" y="1574068"/>
          <a:ext cx="11182350" cy="3659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7802">
                  <a:extLst>
                    <a:ext uri="{9D8B030D-6E8A-4147-A177-3AD203B41FA5}">
                      <a16:colId xmlns:a16="http://schemas.microsoft.com/office/drawing/2014/main" val="3999926536"/>
                    </a:ext>
                  </a:extLst>
                </a:gridCol>
                <a:gridCol w="1859453">
                  <a:extLst>
                    <a:ext uri="{9D8B030D-6E8A-4147-A177-3AD203B41FA5}">
                      <a16:colId xmlns:a16="http://schemas.microsoft.com/office/drawing/2014/main" val="12704991"/>
                    </a:ext>
                  </a:extLst>
                </a:gridCol>
                <a:gridCol w="1755095">
                  <a:extLst>
                    <a:ext uri="{9D8B030D-6E8A-4147-A177-3AD203B41FA5}">
                      <a16:colId xmlns:a16="http://schemas.microsoft.com/office/drawing/2014/main" val="2289454658"/>
                    </a:ext>
                  </a:extLst>
                </a:gridCol>
              </a:tblGrid>
              <a:tr h="459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876521"/>
                  </a:ext>
                </a:extLst>
              </a:tr>
              <a:tr h="4596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0130000"/>
                  </a:ext>
                </a:extLst>
              </a:tr>
              <a:tr h="90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правоприменительной практики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1491400"/>
                  </a:ext>
                </a:extLst>
              </a:tr>
              <a:tr h="4596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предостережения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9493027"/>
                  </a:ext>
                </a:extLst>
              </a:tr>
              <a:tr h="4596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5093934"/>
                  </a:ext>
                </a:extLst>
              </a:tr>
              <a:tr h="4596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Самообследование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3329276"/>
                  </a:ext>
                </a:extLst>
              </a:tr>
              <a:tr h="4596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визит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533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6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3C7D466-3238-46A8-83D3-F4B3531E1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444453"/>
              </p:ext>
            </p:extLst>
          </p:nvPr>
        </p:nvGraphicFramePr>
        <p:xfrm>
          <a:off x="636103" y="1685925"/>
          <a:ext cx="7107722" cy="463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03DCF-8586-4920-8483-1FB15EC3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888"/>
            <a:ext cx="10515600" cy="68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Детские перевозки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2D11B-9194-4894-91B1-D163671E6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6761" y="2261783"/>
            <a:ext cx="4413790" cy="33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DDCF3D2-8AD0-4B54-939E-5C4D19599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650298"/>
              </p:ext>
            </p:extLst>
          </p:nvPr>
        </p:nvGraphicFramePr>
        <p:xfrm>
          <a:off x="353047" y="1056661"/>
          <a:ext cx="11462307" cy="555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74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территориальное управление Федеральной службы по надзору в сфере транспорта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Северо-Западному федеральному округу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" y="39757"/>
            <a:ext cx="566114" cy="56611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DDCF3D2-8AD0-4B54-939E-5C4D19599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5499"/>
              </p:ext>
            </p:extLst>
          </p:nvPr>
        </p:nvGraphicFramePr>
        <p:xfrm>
          <a:off x="353047" y="1056661"/>
          <a:ext cx="11462307" cy="555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616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376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перевозки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79213</dc:creator>
  <cp:lastModifiedBy>Pop</cp:lastModifiedBy>
  <cp:revision>224</cp:revision>
  <dcterms:created xsi:type="dcterms:W3CDTF">2025-02-06T18:00:07Z</dcterms:created>
  <dcterms:modified xsi:type="dcterms:W3CDTF">2026-03-16T08:06:36Z</dcterms:modified>
</cp:coreProperties>
</file>